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78" r:id="rId6"/>
    <p:sldId id="279" r:id="rId7"/>
    <p:sldId id="273" r:id="rId8"/>
    <p:sldId id="264" r:id="rId9"/>
    <p:sldId id="274" r:id="rId10"/>
    <p:sldId id="275" r:id="rId11"/>
    <p:sldId id="270" r:id="rId12"/>
    <p:sldId id="271" r:id="rId13"/>
    <p:sldId id="276" r:id="rId14"/>
    <p:sldId id="277" r:id="rId15"/>
    <p:sldId id="272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../media/image1.png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png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4" hasCustomPrompt="1"/>
            <p:custDataLst>
              <p:tags r:id="rId6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5" hasCustomPrompt="1"/>
            <p:custDataLst>
              <p:tags r:id="rId9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6" hasCustomPrompt="1"/>
            <p:custDataLst>
              <p:tags r:id="rId12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8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794000" y="20447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794000" y="26035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203200 h 2209800"/>
              <a:gd name="connisteX1" fmla="*/ 203200 w 10972800"/>
              <a:gd name="connsiteY1" fmla="*/ 0 h 2209800"/>
              <a:gd name="connisteX2" fmla="*/ 10769600 w 10972800"/>
              <a:gd name="connsiteY2" fmla="*/ 0 h 2209800"/>
              <a:gd name="connisteX3" fmla="*/ 10972800 w 10972800"/>
              <a:gd name="connsiteY3" fmla="*/ 203200 h 2209800"/>
              <a:gd name="connisteX4" fmla="*/ 10972800 w 10972800"/>
              <a:gd name="connsiteY4" fmla="*/ 2006600 h 2209800"/>
              <a:gd name="connisteX5" fmla="*/ 10769600 w 10972800"/>
              <a:gd name="connsiteY5" fmla="*/ 2209800 h 2209800"/>
              <a:gd name="connisteX6" fmla="*/ 203200 w 10972800"/>
              <a:gd name="connsiteY6" fmla="*/ 2209800 h 2209800"/>
              <a:gd name="connisteX7" fmla="*/ 0 w 10972800"/>
              <a:gd name="connsiteY7" fmla="*/ 2006600 h 2209800"/>
              <a:gd name="connisteX8" fmla="*/ 0 w 109728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06600"/>
                </a:lnTo>
                <a:cubicBezTo>
                  <a:pt x="10972800" y="2118824"/>
                  <a:pt x="10881824" y="2209800"/>
                  <a:pt x="107696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794000" y="4559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794000" y="5118100"/>
            <a:ext cx="8483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95960" y="1301749"/>
            <a:ext cx="10800000" cy="487362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92925"/>
          </a:xfrm>
          <a:prstGeom prst="rect">
            <a:avLst/>
          </a:prstGeom>
          <a:gradFill>
            <a:gsLst>
              <a:gs pos="0">
                <a:schemeClr val="accent1">
                  <a:alpha val="63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 userDrawn="1">
            <p:custDataLst>
              <p:tags r:id="rId3"/>
            </p:custDataLst>
          </p:nvPr>
        </p:nvSpPr>
        <p:spPr>
          <a:xfrm rot="16200000">
            <a:off x="10621328" y="-324802"/>
            <a:ext cx="1245235" cy="1894839"/>
          </a:xfrm>
          <a:custGeom>
            <a:avLst/>
            <a:gdLst>
              <a:gd name="adj" fmla="val 25000"/>
              <a:gd name="vf" fmla="val 115470"/>
              <a:gd name="maxAdj" fmla="*/ 50000 w ss"/>
              <a:gd name="a" fmla="pin 0 adj maxAdj"/>
              <a:gd name="shd2" fmla="*/ hd2 vf 100000"/>
              <a:gd name="x1" fmla="*/ ss a 100000"/>
              <a:gd name="x2" fmla="+- r 0 x1"/>
              <a:gd name="dy1" fmla="sin shd2 3600000"/>
              <a:gd name="y1" fmla="+- vc 0 dy1"/>
              <a:gd name="y2" fmla="+- vc dy1 0"/>
              <a:gd name="q1" fmla="*/ maxAdj -1 2"/>
              <a:gd name="q2" fmla="+- a q1 0"/>
              <a:gd name="q3" fmla="?: q2 4 2"/>
              <a:gd name="q4" fmla="?: q2 3 2"/>
              <a:gd name="q5" fmla="?: q2 q1 0"/>
              <a:gd name="q6" fmla="+/ a q5 q1"/>
              <a:gd name="q7" fmla="*/ q6 q4 -1"/>
              <a:gd name="q8" fmla="+- q3 q7 0"/>
              <a:gd name="il" fmla="*/ w q8 24"/>
              <a:gd name="it" fmla="*/ h q8 24"/>
              <a:gd name="ir" fmla="+- r 0 il"/>
              <a:gd name="ib" fmla="+- b 0 it"/>
            </a:gdLst>
            <a:ahLst/>
            <a:cxnLst>
              <a:cxn ang="0">
                <a:pos x="r" y="vc"/>
              </a:cxn>
              <a:cxn ang="cd4">
                <a:pos x="x2" y="y2"/>
              </a:cxn>
              <a:cxn ang="cd4">
                <a:pos x="x1" y="y2"/>
              </a:cxn>
              <a:cxn ang="cd2">
                <a:pos x="l" y="vc"/>
              </a:cxn>
              <a:cxn ang="3">
                <a:pos x="x1" y="y1"/>
              </a:cxn>
              <a:cxn ang="3">
                <a:pos x="x2" y="y1"/>
              </a:cxn>
            </a:cxnLst>
            <a:rect l="l" t="t" r="r" b="b"/>
            <a:pathLst>
              <a:path w="1961" h="2984">
                <a:moveTo>
                  <a:pt x="962" y="0"/>
                </a:moveTo>
                <a:lnTo>
                  <a:pt x="1961" y="0"/>
                </a:lnTo>
                <a:lnTo>
                  <a:pt x="1961" y="2984"/>
                </a:lnTo>
                <a:lnTo>
                  <a:pt x="530" y="2984"/>
                </a:lnTo>
                <a:lnTo>
                  <a:pt x="0" y="1924"/>
                </a:lnTo>
                <a:lnTo>
                  <a:pt x="962" y="0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51" name="任意多边形 50"/>
          <p:cNvSpPr/>
          <p:nvPr userDrawn="1">
            <p:custDataLst>
              <p:tags r:id="rId4"/>
            </p:custDataLst>
          </p:nvPr>
        </p:nvSpPr>
        <p:spPr>
          <a:xfrm rot="16200000">
            <a:off x="10312241" y="-277653"/>
            <a:ext cx="1213168" cy="1767204"/>
          </a:xfrm>
          <a:custGeom>
            <a:avLst/>
            <a:gdLst>
              <a:gd name="adj" fmla="val 25000"/>
              <a:gd name="vf" fmla="val 115470"/>
              <a:gd name="maxAdj" fmla="*/ 50000 w ss"/>
              <a:gd name="a" fmla="pin 0 adj maxAdj"/>
              <a:gd name="shd2" fmla="*/ hd2 vf 100000"/>
              <a:gd name="x1" fmla="*/ ss a 100000"/>
              <a:gd name="x2" fmla="+- r 0 x1"/>
              <a:gd name="dy1" fmla="sin shd2 3600000"/>
              <a:gd name="y1" fmla="+- vc 0 dy1"/>
              <a:gd name="y2" fmla="+- vc dy1 0"/>
              <a:gd name="q1" fmla="*/ maxAdj -1 2"/>
              <a:gd name="q2" fmla="+- a q1 0"/>
              <a:gd name="q3" fmla="?: q2 4 2"/>
              <a:gd name="q4" fmla="?: q2 3 2"/>
              <a:gd name="q5" fmla="?: q2 q1 0"/>
              <a:gd name="q6" fmla="+/ a q5 q1"/>
              <a:gd name="q7" fmla="*/ q6 q4 -1"/>
              <a:gd name="q8" fmla="+- q3 q7 0"/>
              <a:gd name="il" fmla="*/ w q8 24"/>
              <a:gd name="it" fmla="*/ h q8 24"/>
              <a:gd name="ir" fmla="+- r 0 il"/>
              <a:gd name="ib" fmla="+- b 0 it"/>
            </a:gdLst>
            <a:ahLst/>
            <a:cxnLst>
              <a:cxn ang="0">
                <a:pos x="r" y="vc"/>
              </a:cxn>
              <a:cxn ang="cd4">
                <a:pos x="x2" y="y2"/>
              </a:cxn>
              <a:cxn ang="cd4">
                <a:pos x="x1" y="y2"/>
              </a:cxn>
              <a:cxn ang="cd2">
                <a:pos x="l" y="vc"/>
              </a:cxn>
              <a:cxn ang="3">
                <a:pos x="x1" y="y1"/>
              </a:cxn>
              <a:cxn ang="3">
                <a:pos x="x2" y="y1"/>
              </a:cxn>
            </a:cxnLst>
            <a:rect l="l" t="t" r="r" b="b"/>
            <a:pathLst>
              <a:path w="1911" h="2783">
                <a:moveTo>
                  <a:pt x="696" y="0"/>
                </a:moveTo>
                <a:lnTo>
                  <a:pt x="1911" y="0"/>
                </a:lnTo>
                <a:lnTo>
                  <a:pt x="1911" y="2783"/>
                </a:lnTo>
                <a:lnTo>
                  <a:pt x="696" y="2783"/>
                </a:lnTo>
                <a:lnTo>
                  <a:pt x="0" y="1391"/>
                </a:lnTo>
                <a:lnTo>
                  <a:pt x="696" y="0"/>
                </a:lnTo>
                <a:close/>
              </a:path>
            </a:pathLst>
          </a:custGeom>
          <a:solidFill>
            <a:schemeClr val="accent2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107122" y="925880"/>
            <a:ext cx="1977755" cy="1081088"/>
          </a:xfrm>
        </p:spPr>
        <p:txBody>
          <a:bodyPr wrap="square" anchor="b">
            <a:normAutofit/>
          </a:bodyPr>
          <a:lstStyle>
            <a:lvl1pPr algn="ctr">
              <a:defRPr kumimoji="0" lang="zh-CN" altLang="en-US" sz="6000" b="1" i="0" u="none" strike="noStrike" kern="1200" cap="none" spc="0" normalizeH="0" baseline="0" noProof="1">
                <a:solidFill>
                  <a:schemeClr val="tx2"/>
                </a:solidFill>
                <a:latin typeface="+mj-lt"/>
                <a:ea typeface="+mj-ea"/>
                <a:cs typeface="思源黑体 Regular" panose="020B0500000000000000" charset="-122"/>
                <a:sym typeface="Bebas" pitchFamily="50" charset="0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3" hasCustomPrompt="1"/>
            <p:custDataLst>
              <p:tags r:id="rId5"/>
            </p:custDataLst>
          </p:nvPr>
        </p:nvSpPr>
        <p:spPr>
          <a:xfrm>
            <a:off x="695960" y="1301750"/>
            <a:ext cx="10799088" cy="405553"/>
          </a:xfrm>
        </p:spPr>
        <p:txBody>
          <a:bodyPr/>
          <a:lstStyle>
            <a:lvl5pPr>
              <a:buNone/>
              <a:defRPr/>
            </a:lvl5pPr>
          </a:lstStyle>
          <a:p>
            <a:pPr lvl="0"/>
            <a:r>
              <a:rPr lang="zh-CN" altLang="en-US"/>
              <a:t>请在此输入您的副标题</a:t>
            </a:r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92925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 userDrawn="1">
            <p:custDataLst>
              <p:tags r:id="rId3"/>
            </p:custDataLst>
          </p:nvPr>
        </p:nvSpPr>
        <p:spPr>
          <a:xfrm>
            <a:off x="1846692" y="0"/>
            <a:ext cx="3135053" cy="3135053"/>
          </a:xfrm>
          <a:prstGeom prst="ellipse">
            <a:avLst/>
          </a:prstGeom>
          <a:gradFill flip="none" rotWithShape="1">
            <a:gsLst>
              <a:gs pos="8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4"/>
            </p:custDataLst>
          </p:nvPr>
        </p:nvSpPr>
        <p:spPr>
          <a:xfrm rot="16200000">
            <a:off x="5989320" y="316865"/>
            <a:ext cx="5653405" cy="675132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934" h="11863">
                <a:moveTo>
                  <a:pt x="4010" y="0"/>
                </a:moveTo>
                <a:lnTo>
                  <a:pt x="4503" y="0"/>
                </a:lnTo>
                <a:cubicBezTo>
                  <a:pt x="5545" y="11"/>
                  <a:pt x="6504" y="267"/>
                  <a:pt x="7381" y="768"/>
                </a:cubicBezTo>
                <a:cubicBezTo>
                  <a:pt x="8259" y="1270"/>
                  <a:pt x="8966" y="1966"/>
                  <a:pt x="9505" y="2858"/>
                </a:cubicBezTo>
                <a:lnTo>
                  <a:pt x="6117" y="4857"/>
                </a:lnTo>
                <a:lnTo>
                  <a:pt x="6089" y="4821"/>
                </a:lnTo>
                <a:lnTo>
                  <a:pt x="5899" y="4471"/>
                </a:lnTo>
                <a:cubicBezTo>
                  <a:pt x="5522" y="3913"/>
                  <a:pt x="4884" y="3546"/>
                  <a:pt x="4160" y="3546"/>
                </a:cubicBezTo>
                <a:cubicBezTo>
                  <a:pt x="3001" y="3546"/>
                  <a:pt x="2061" y="4485"/>
                  <a:pt x="2061" y="5644"/>
                </a:cubicBezTo>
                <a:cubicBezTo>
                  <a:pt x="2061" y="6079"/>
                  <a:pt x="2193" y="6483"/>
                  <a:pt x="2420" y="6817"/>
                </a:cubicBezTo>
                <a:lnTo>
                  <a:pt x="2593" y="7028"/>
                </a:lnTo>
                <a:lnTo>
                  <a:pt x="2597" y="7033"/>
                </a:lnTo>
                <a:lnTo>
                  <a:pt x="2599" y="7034"/>
                </a:lnTo>
                <a:lnTo>
                  <a:pt x="2676" y="7128"/>
                </a:lnTo>
                <a:lnTo>
                  <a:pt x="2805" y="7235"/>
                </a:lnTo>
                <a:lnTo>
                  <a:pt x="2815" y="7244"/>
                </a:lnTo>
                <a:lnTo>
                  <a:pt x="2826" y="7252"/>
                </a:lnTo>
                <a:lnTo>
                  <a:pt x="2986" y="7384"/>
                </a:lnTo>
                <a:lnTo>
                  <a:pt x="3228" y="7516"/>
                </a:lnTo>
                <a:lnTo>
                  <a:pt x="8045" y="10304"/>
                </a:lnTo>
                <a:cubicBezTo>
                  <a:pt x="8779" y="10744"/>
                  <a:pt x="9407" y="11262"/>
                  <a:pt x="9930" y="11859"/>
                </a:cubicBezTo>
                <a:lnTo>
                  <a:pt x="9934" y="11863"/>
                </a:lnTo>
                <a:lnTo>
                  <a:pt x="0" y="11863"/>
                </a:lnTo>
                <a:lnTo>
                  <a:pt x="0" y="10753"/>
                </a:lnTo>
                <a:lnTo>
                  <a:pt x="75" y="10699"/>
                </a:lnTo>
                <a:lnTo>
                  <a:pt x="513" y="10426"/>
                </a:lnTo>
                <a:lnTo>
                  <a:pt x="303" y="10266"/>
                </a:lnTo>
                <a:cubicBezTo>
                  <a:pt x="211" y="10190"/>
                  <a:pt x="121" y="10111"/>
                  <a:pt x="35" y="10031"/>
                </a:cubicBezTo>
                <a:lnTo>
                  <a:pt x="0" y="9998"/>
                </a:lnTo>
                <a:lnTo>
                  <a:pt x="0" y="1607"/>
                </a:lnTo>
                <a:lnTo>
                  <a:pt x="26" y="1582"/>
                </a:lnTo>
                <a:cubicBezTo>
                  <a:pt x="169" y="1448"/>
                  <a:pt x="320" y="1320"/>
                  <a:pt x="478" y="1199"/>
                </a:cubicBezTo>
                <a:cubicBezTo>
                  <a:pt x="1493" y="420"/>
                  <a:pt x="2671" y="21"/>
                  <a:pt x="401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9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40" name="文本框 39"/>
          <p:cNvSpPr txBox="1"/>
          <p:nvPr userDrawn="1">
            <p:custDataLst>
              <p:tags r:id="rId5"/>
            </p:custDataLst>
          </p:nvPr>
        </p:nvSpPr>
        <p:spPr>
          <a:xfrm rot="16200000">
            <a:off x="6254115" y="581660"/>
            <a:ext cx="5855970" cy="6020435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88" h="10579">
                <a:moveTo>
                  <a:pt x="4839" y="0"/>
                </a:moveTo>
                <a:lnTo>
                  <a:pt x="5210" y="0"/>
                </a:lnTo>
                <a:cubicBezTo>
                  <a:pt x="5995" y="8"/>
                  <a:pt x="6718" y="201"/>
                  <a:pt x="7379" y="579"/>
                </a:cubicBezTo>
                <a:cubicBezTo>
                  <a:pt x="8040" y="957"/>
                  <a:pt x="8573" y="1482"/>
                  <a:pt x="8978" y="2154"/>
                </a:cubicBezTo>
                <a:lnTo>
                  <a:pt x="6426" y="3659"/>
                </a:lnTo>
                <a:lnTo>
                  <a:pt x="6405" y="3633"/>
                </a:lnTo>
                <a:lnTo>
                  <a:pt x="6262" y="3369"/>
                </a:lnTo>
                <a:cubicBezTo>
                  <a:pt x="5978" y="2948"/>
                  <a:pt x="5497" y="2672"/>
                  <a:pt x="4951" y="2672"/>
                </a:cubicBezTo>
                <a:cubicBezTo>
                  <a:pt x="4078" y="2672"/>
                  <a:pt x="3370" y="3380"/>
                  <a:pt x="3370" y="4253"/>
                </a:cubicBezTo>
                <a:cubicBezTo>
                  <a:pt x="3370" y="4580"/>
                  <a:pt x="3470" y="4884"/>
                  <a:pt x="3640" y="5137"/>
                </a:cubicBezTo>
                <a:lnTo>
                  <a:pt x="3771" y="5295"/>
                </a:lnTo>
                <a:lnTo>
                  <a:pt x="3773" y="5299"/>
                </a:lnTo>
                <a:lnTo>
                  <a:pt x="3775" y="5300"/>
                </a:lnTo>
                <a:lnTo>
                  <a:pt x="3833" y="5371"/>
                </a:lnTo>
                <a:lnTo>
                  <a:pt x="3931" y="5451"/>
                </a:lnTo>
                <a:lnTo>
                  <a:pt x="3938" y="5458"/>
                </a:lnTo>
                <a:lnTo>
                  <a:pt x="3946" y="5464"/>
                </a:lnTo>
                <a:lnTo>
                  <a:pt x="4067" y="5564"/>
                </a:lnTo>
                <a:lnTo>
                  <a:pt x="4249" y="5663"/>
                </a:lnTo>
                <a:lnTo>
                  <a:pt x="7879" y="7764"/>
                </a:lnTo>
                <a:cubicBezTo>
                  <a:pt x="8985" y="8426"/>
                  <a:pt x="9772" y="9326"/>
                  <a:pt x="10242" y="10464"/>
                </a:cubicBezTo>
                <a:cubicBezTo>
                  <a:pt x="10257" y="10499"/>
                  <a:pt x="10271" y="10535"/>
                  <a:pt x="10285" y="10570"/>
                </a:cubicBezTo>
                <a:lnTo>
                  <a:pt x="10288" y="10579"/>
                </a:lnTo>
                <a:lnTo>
                  <a:pt x="7385" y="10579"/>
                </a:lnTo>
                <a:lnTo>
                  <a:pt x="7382" y="10575"/>
                </a:lnTo>
                <a:cubicBezTo>
                  <a:pt x="6823" y="9961"/>
                  <a:pt x="6017" y="9575"/>
                  <a:pt x="5121" y="9575"/>
                </a:cubicBezTo>
                <a:cubicBezTo>
                  <a:pt x="4225" y="9575"/>
                  <a:pt x="3419" y="9961"/>
                  <a:pt x="2860" y="10575"/>
                </a:cubicBezTo>
                <a:lnTo>
                  <a:pt x="2857" y="10579"/>
                </a:lnTo>
                <a:lnTo>
                  <a:pt x="0" y="10579"/>
                </a:lnTo>
                <a:lnTo>
                  <a:pt x="0" y="10372"/>
                </a:lnTo>
                <a:lnTo>
                  <a:pt x="22" y="10322"/>
                </a:lnTo>
                <a:cubicBezTo>
                  <a:pt x="250" y="9809"/>
                  <a:pt x="551" y="9340"/>
                  <a:pt x="925" y="8915"/>
                </a:cubicBezTo>
                <a:cubicBezTo>
                  <a:pt x="1210" y="8592"/>
                  <a:pt x="1527" y="8307"/>
                  <a:pt x="1874" y="8061"/>
                </a:cubicBezTo>
                <a:lnTo>
                  <a:pt x="2203" y="7856"/>
                </a:lnTo>
                <a:lnTo>
                  <a:pt x="2045" y="7735"/>
                </a:lnTo>
                <a:cubicBezTo>
                  <a:pt x="1489" y="7276"/>
                  <a:pt x="1073" y="6713"/>
                  <a:pt x="797" y="6044"/>
                </a:cubicBezTo>
                <a:cubicBezTo>
                  <a:pt x="429" y="5154"/>
                  <a:pt x="368" y="4219"/>
                  <a:pt x="615" y="3240"/>
                </a:cubicBezTo>
                <a:cubicBezTo>
                  <a:pt x="892" y="2268"/>
                  <a:pt x="1412" y="1490"/>
                  <a:pt x="2177" y="903"/>
                </a:cubicBezTo>
                <a:cubicBezTo>
                  <a:pt x="2942" y="317"/>
                  <a:pt x="3829" y="16"/>
                  <a:pt x="483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17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42" name="文本框 41"/>
          <p:cNvSpPr txBox="1"/>
          <p:nvPr userDrawn="1">
            <p:custDataLst>
              <p:tags r:id="rId6"/>
            </p:custDataLst>
          </p:nvPr>
        </p:nvSpPr>
        <p:spPr>
          <a:xfrm rot="16200000">
            <a:off x="7004050" y="606425"/>
            <a:ext cx="4941570" cy="5434965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682" h="9550">
                <a:moveTo>
                  <a:pt x="4140" y="0"/>
                </a:moveTo>
                <a:lnTo>
                  <a:pt x="4430" y="0"/>
                </a:lnTo>
                <a:cubicBezTo>
                  <a:pt x="5043" y="6"/>
                  <a:pt x="5607" y="157"/>
                  <a:pt x="6124" y="452"/>
                </a:cubicBezTo>
                <a:cubicBezTo>
                  <a:pt x="6640" y="747"/>
                  <a:pt x="7056" y="1157"/>
                  <a:pt x="7373" y="1682"/>
                </a:cubicBezTo>
                <a:lnTo>
                  <a:pt x="5380" y="2858"/>
                </a:lnTo>
                <a:lnTo>
                  <a:pt x="5363" y="2837"/>
                </a:lnTo>
                <a:lnTo>
                  <a:pt x="5252" y="2631"/>
                </a:lnTo>
                <a:cubicBezTo>
                  <a:pt x="5030" y="2303"/>
                  <a:pt x="4654" y="2087"/>
                  <a:pt x="4227" y="2087"/>
                </a:cubicBezTo>
                <a:cubicBezTo>
                  <a:pt x="3545" y="2087"/>
                  <a:pt x="2992" y="2640"/>
                  <a:pt x="2992" y="3322"/>
                </a:cubicBezTo>
                <a:cubicBezTo>
                  <a:pt x="2992" y="3578"/>
                  <a:pt x="3070" y="3815"/>
                  <a:pt x="3203" y="4012"/>
                </a:cubicBezTo>
                <a:lnTo>
                  <a:pt x="3306" y="4136"/>
                </a:lnTo>
                <a:lnTo>
                  <a:pt x="3308" y="4139"/>
                </a:lnTo>
                <a:lnTo>
                  <a:pt x="3309" y="4140"/>
                </a:lnTo>
                <a:lnTo>
                  <a:pt x="3354" y="4195"/>
                </a:lnTo>
                <a:lnTo>
                  <a:pt x="3430" y="4258"/>
                </a:lnTo>
                <a:lnTo>
                  <a:pt x="3436" y="4263"/>
                </a:lnTo>
                <a:lnTo>
                  <a:pt x="3442" y="4268"/>
                </a:lnTo>
                <a:lnTo>
                  <a:pt x="3537" y="4346"/>
                </a:lnTo>
                <a:lnTo>
                  <a:pt x="3679" y="4423"/>
                </a:lnTo>
                <a:lnTo>
                  <a:pt x="6515" y="6064"/>
                </a:lnTo>
                <a:cubicBezTo>
                  <a:pt x="7378" y="6582"/>
                  <a:pt x="7993" y="7285"/>
                  <a:pt x="8361" y="8173"/>
                </a:cubicBezTo>
                <a:cubicBezTo>
                  <a:pt x="8544" y="8617"/>
                  <a:pt x="8651" y="9073"/>
                  <a:pt x="8681" y="9539"/>
                </a:cubicBezTo>
                <a:lnTo>
                  <a:pt x="8682" y="9550"/>
                </a:lnTo>
                <a:lnTo>
                  <a:pt x="6726" y="9550"/>
                </a:lnTo>
                <a:lnTo>
                  <a:pt x="6719" y="9501"/>
                </a:lnTo>
                <a:cubicBezTo>
                  <a:pt x="6544" y="8356"/>
                  <a:pt x="5555" y="7479"/>
                  <a:pt x="4360" y="7479"/>
                </a:cubicBezTo>
                <a:cubicBezTo>
                  <a:pt x="3166" y="7479"/>
                  <a:pt x="2177" y="8356"/>
                  <a:pt x="2002" y="9501"/>
                </a:cubicBezTo>
                <a:lnTo>
                  <a:pt x="1995" y="9550"/>
                </a:lnTo>
                <a:lnTo>
                  <a:pt x="0" y="9550"/>
                </a:lnTo>
                <a:lnTo>
                  <a:pt x="1" y="9536"/>
                </a:lnTo>
                <a:cubicBezTo>
                  <a:pt x="23" y="9283"/>
                  <a:pt x="67" y="9026"/>
                  <a:pt x="132" y="8767"/>
                </a:cubicBezTo>
                <a:lnTo>
                  <a:pt x="144" y="8722"/>
                </a:lnTo>
                <a:cubicBezTo>
                  <a:pt x="324" y="8055"/>
                  <a:pt x="637" y="7469"/>
                  <a:pt x="1083" y="6964"/>
                </a:cubicBezTo>
                <a:cubicBezTo>
                  <a:pt x="1306" y="6711"/>
                  <a:pt x="1553" y="6489"/>
                  <a:pt x="1824" y="6297"/>
                </a:cubicBezTo>
                <a:lnTo>
                  <a:pt x="2081" y="6136"/>
                </a:lnTo>
                <a:lnTo>
                  <a:pt x="1958" y="6042"/>
                </a:lnTo>
                <a:cubicBezTo>
                  <a:pt x="1523" y="5683"/>
                  <a:pt x="1198" y="5243"/>
                  <a:pt x="983" y="4721"/>
                </a:cubicBezTo>
                <a:cubicBezTo>
                  <a:pt x="695" y="4026"/>
                  <a:pt x="648" y="3295"/>
                  <a:pt x="840" y="2530"/>
                </a:cubicBezTo>
                <a:cubicBezTo>
                  <a:pt x="1057" y="1772"/>
                  <a:pt x="1463" y="1164"/>
                  <a:pt x="2061" y="705"/>
                </a:cubicBezTo>
                <a:cubicBezTo>
                  <a:pt x="2658" y="247"/>
                  <a:pt x="3351" y="12"/>
                  <a:pt x="414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24" name="文本框 23"/>
          <p:cNvSpPr txBox="1"/>
          <p:nvPr userDrawn="1">
            <p:custDataLst>
              <p:tags r:id="rId7"/>
            </p:custDataLst>
          </p:nvPr>
        </p:nvSpPr>
        <p:spPr>
          <a:xfrm rot="16200000">
            <a:off x="7581265" y="695325"/>
            <a:ext cx="4255135" cy="496697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76" h="8728">
                <a:moveTo>
                  <a:pt x="3568" y="0"/>
                </a:moveTo>
                <a:lnTo>
                  <a:pt x="3817" y="0"/>
                </a:lnTo>
                <a:cubicBezTo>
                  <a:pt x="4344" y="6"/>
                  <a:pt x="4829" y="135"/>
                  <a:pt x="5272" y="388"/>
                </a:cubicBezTo>
                <a:cubicBezTo>
                  <a:pt x="5715" y="642"/>
                  <a:pt x="6073" y="994"/>
                  <a:pt x="6345" y="1444"/>
                </a:cubicBezTo>
                <a:lnTo>
                  <a:pt x="4633" y="2455"/>
                </a:lnTo>
                <a:lnTo>
                  <a:pt x="4619" y="2436"/>
                </a:lnTo>
                <a:lnTo>
                  <a:pt x="4523" y="2260"/>
                </a:lnTo>
                <a:cubicBezTo>
                  <a:pt x="4332" y="1978"/>
                  <a:pt x="4010" y="1792"/>
                  <a:pt x="3644" y="1792"/>
                </a:cubicBezTo>
                <a:cubicBezTo>
                  <a:pt x="3058" y="1792"/>
                  <a:pt x="2583" y="2267"/>
                  <a:pt x="2583" y="2852"/>
                </a:cubicBezTo>
                <a:cubicBezTo>
                  <a:pt x="2583" y="3072"/>
                  <a:pt x="2650" y="3276"/>
                  <a:pt x="2764" y="3445"/>
                </a:cubicBezTo>
                <a:lnTo>
                  <a:pt x="2852" y="3552"/>
                </a:lnTo>
                <a:lnTo>
                  <a:pt x="2854" y="3554"/>
                </a:lnTo>
                <a:lnTo>
                  <a:pt x="2855" y="3555"/>
                </a:lnTo>
                <a:lnTo>
                  <a:pt x="2894" y="3602"/>
                </a:lnTo>
                <a:lnTo>
                  <a:pt x="2959" y="3656"/>
                </a:lnTo>
                <a:lnTo>
                  <a:pt x="2964" y="3661"/>
                </a:lnTo>
                <a:lnTo>
                  <a:pt x="2969" y="3665"/>
                </a:lnTo>
                <a:lnTo>
                  <a:pt x="3051" y="3732"/>
                </a:lnTo>
                <a:lnTo>
                  <a:pt x="3173" y="3798"/>
                </a:lnTo>
                <a:lnTo>
                  <a:pt x="5608" y="5207"/>
                </a:lnTo>
                <a:cubicBezTo>
                  <a:pt x="6349" y="5652"/>
                  <a:pt x="6878" y="6255"/>
                  <a:pt x="7193" y="7018"/>
                </a:cubicBezTo>
                <a:cubicBezTo>
                  <a:pt x="7351" y="7400"/>
                  <a:pt x="7442" y="7790"/>
                  <a:pt x="7468" y="8191"/>
                </a:cubicBezTo>
                <a:cubicBezTo>
                  <a:pt x="7475" y="8291"/>
                  <a:pt x="7477" y="8391"/>
                  <a:pt x="7475" y="8493"/>
                </a:cubicBezTo>
                <a:cubicBezTo>
                  <a:pt x="7474" y="8569"/>
                  <a:pt x="7471" y="8645"/>
                  <a:pt x="7465" y="8722"/>
                </a:cubicBezTo>
                <a:lnTo>
                  <a:pt x="7464" y="8728"/>
                </a:lnTo>
                <a:lnTo>
                  <a:pt x="5791" y="8728"/>
                </a:lnTo>
                <a:lnTo>
                  <a:pt x="5796" y="8680"/>
                </a:lnTo>
                <a:cubicBezTo>
                  <a:pt x="5803" y="8611"/>
                  <a:pt x="5807" y="8541"/>
                  <a:pt x="5807" y="8471"/>
                </a:cubicBezTo>
                <a:cubicBezTo>
                  <a:pt x="5807" y="7339"/>
                  <a:pt x="4889" y="6422"/>
                  <a:pt x="3758" y="6422"/>
                </a:cubicBezTo>
                <a:cubicBezTo>
                  <a:pt x="2626" y="6422"/>
                  <a:pt x="1709" y="7339"/>
                  <a:pt x="1709" y="8471"/>
                </a:cubicBezTo>
                <a:cubicBezTo>
                  <a:pt x="1709" y="8541"/>
                  <a:pt x="1713" y="8611"/>
                  <a:pt x="1720" y="8680"/>
                </a:cubicBezTo>
                <a:lnTo>
                  <a:pt x="1725" y="8728"/>
                </a:lnTo>
                <a:lnTo>
                  <a:pt x="6" y="8728"/>
                </a:lnTo>
                <a:lnTo>
                  <a:pt x="6" y="8720"/>
                </a:lnTo>
                <a:cubicBezTo>
                  <a:pt x="-16" y="8331"/>
                  <a:pt x="25" y="7934"/>
                  <a:pt x="127" y="7528"/>
                </a:cubicBezTo>
                <a:lnTo>
                  <a:pt x="137" y="7489"/>
                </a:lnTo>
                <a:cubicBezTo>
                  <a:pt x="292" y="6917"/>
                  <a:pt x="561" y="6413"/>
                  <a:pt x="943" y="5980"/>
                </a:cubicBezTo>
                <a:cubicBezTo>
                  <a:pt x="1135" y="5763"/>
                  <a:pt x="1347" y="5572"/>
                  <a:pt x="1580" y="5407"/>
                </a:cubicBezTo>
                <a:lnTo>
                  <a:pt x="1801" y="5269"/>
                </a:lnTo>
                <a:lnTo>
                  <a:pt x="1694" y="5188"/>
                </a:lnTo>
                <a:cubicBezTo>
                  <a:pt x="1321" y="4880"/>
                  <a:pt x="1042" y="4502"/>
                  <a:pt x="857" y="4054"/>
                </a:cubicBezTo>
                <a:cubicBezTo>
                  <a:pt x="610" y="3457"/>
                  <a:pt x="570" y="2830"/>
                  <a:pt x="735" y="2173"/>
                </a:cubicBezTo>
                <a:cubicBezTo>
                  <a:pt x="921" y="1522"/>
                  <a:pt x="1270" y="999"/>
                  <a:pt x="1783" y="606"/>
                </a:cubicBezTo>
                <a:cubicBezTo>
                  <a:pt x="2296" y="212"/>
                  <a:pt x="2891" y="10"/>
                  <a:pt x="3568" y="0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>
              <a:sym typeface="Bebas" pitchFamily="50" charset="0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9"/>
            </p:custDataLst>
          </p:nvPr>
        </p:nvSpPr>
        <p:spPr>
          <a:xfrm rot="16200000">
            <a:off x="7581265" y="695325"/>
            <a:ext cx="4255135" cy="496697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76" h="8728">
                <a:moveTo>
                  <a:pt x="3568" y="0"/>
                </a:moveTo>
                <a:lnTo>
                  <a:pt x="3817" y="0"/>
                </a:lnTo>
                <a:cubicBezTo>
                  <a:pt x="4344" y="6"/>
                  <a:pt x="4829" y="135"/>
                  <a:pt x="5272" y="388"/>
                </a:cubicBezTo>
                <a:cubicBezTo>
                  <a:pt x="5715" y="642"/>
                  <a:pt x="6073" y="994"/>
                  <a:pt x="6345" y="1444"/>
                </a:cubicBezTo>
                <a:lnTo>
                  <a:pt x="4633" y="2455"/>
                </a:lnTo>
                <a:lnTo>
                  <a:pt x="4619" y="2436"/>
                </a:lnTo>
                <a:lnTo>
                  <a:pt x="4523" y="2260"/>
                </a:lnTo>
                <a:cubicBezTo>
                  <a:pt x="4332" y="1978"/>
                  <a:pt x="4010" y="1792"/>
                  <a:pt x="3644" y="1792"/>
                </a:cubicBezTo>
                <a:cubicBezTo>
                  <a:pt x="3058" y="1792"/>
                  <a:pt x="2583" y="2267"/>
                  <a:pt x="2583" y="2852"/>
                </a:cubicBezTo>
                <a:cubicBezTo>
                  <a:pt x="2583" y="3072"/>
                  <a:pt x="2650" y="3276"/>
                  <a:pt x="2764" y="3445"/>
                </a:cubicBezTo>
                <a:lnTo>
                  <a:pt x="2852" y="3552"/>
                </a:lnTo>
                <a:lnTo>
                  <a:pt x="2854" y="3554"/>
                </a:lnTo>
                <a:lnTo>
                  <a:pt x="2855" y="3555"/>
                </a:lnTo>
                <a:lnTo>
                  <a:pt x="2894" y="3602"/>
                </a:lnTo>
                <a:lnTo>
                  <a:pt x="2959" y="3656"/>
                </a:lnTo>
                <a:lnTo>
                  <a:pt x="2964" y="3661"/>
                </a:lnTo>
                <a:lnTo>
                  <a:pt x="2969" y="3665"/>
                </a:lnTo>
                <a:lnTo>
                  <a:pt x="3051" y="3732"/>
                </a:lnTo>
                <a:lnTo>
                  <a:pt x="3173" y="3798"/>
                </a:lnTo>
                <a:lnTo>
                  <a:pt x="5608" y="5207"/>
                </a:lnTo>
                <a:cubicBezTo>
                  <a:pt x="6349" y="5652"/>
                  <a:pt x="6878" y="6255"/>
                  <a:pt x="7193" y="7018"/>
                </a:cubicBezTo>
                <a:cubicBezTo>
                  <a:pt x="7351" y="7400"/>
                  <a:pt x="7442" y="7790"/>
                  <a:pt x="7468" y="8191"/>
                </a:cubicBezTo>
                <a:cubicBezTo>
                  <a:pt x="7475" y="8291"/>
                  <a:pt x="7477" y="8391"/>
                  <a:pt x="7475" y="8493"/>
                </a:cubicBezTo>
                <a:cubicBezTo>
                  <a:pt x="7474" y="8569"/>
                  <a:pt x="7471" y="8645"/>
                  <a:pt x="7465" y="8722"/>
                </a:cubicBezTo>
                <a:lnTo>
                  <a:pt x="7464" y="8728"/>
                </a:lnTo>
                <a:lnTo>
                  <a:pt x="5791" y="8728"/>
                </a:lnTo>
                <a:lnTo>
                  <a:pt x="5796" y="8680"/>
                </a:lnTo>
                <a:cubicBezTo>
                  <a:pt x="5803" y="8611"/>
                  <a:pt x="5807" y="8541"/>
                  <a:pt x="5807" y="8471"/>
                </a:cubicBezTo>
                <a:cubicBezTo>
                  <a:pt x="5807" y="7339"/>
                  <a:pt x="4889" y="6422"/>
                  <a:pt x="3758" y="6422"/>
                </a:cubicBezTo>
                <a:cubicBezTo>
                  <a:pt x="2626" y="6422"/>
                  <a:pt x="1709" y="7339"/>
                  <a:pt x="1709" y="8471"/>
                </a:cubicBezTo>
                <a:cubicBezTo>
                  <a:pt x="1709" y="8541"/>
                  <a:pt x="1713" y="8611"/>
                  <a:pt x="1720" y="8680"/>
                </a:cubicBezTo>
                <a:lnTo>
                  <a:pt x="1725" y="8728"/>
                </a:lnTo>
                <a:lnTo>
                  <a:pt x="6" y="8728"/>
                </a:lnTo>
                <a:lnTo>
                  <a:pt x="6" y="8720"/>
                </a:lnTo>
                <a:cubicBezTo>
                  <a:pt x="-16" y="8331"/>
                  <a:pt x="25" y="7934"/>
                  <a:pt x="127" y="7528"/>
                </a:cubicBezTo>
                <a:lnTo>
                  <a:pt x="137" y="7489"/>
                </a:lnTo>
                <a:cubicBezTo>
                  <a:pt x="292" y="6917"/>
                  <a:pt x="561" y="6413"/>
                  <a:pt x="943" y="5980"/>
                </a:cubicBezTo>
                <a:cubicBezTo>
                  <a:pt x="1135" y="5763"/>
                  <a:pt x="1347" y="5572"/>
                  <a:pt x="1580" y="5407"/>
                </a:cubicBezTo>
                <a:lnTo>
                  <a:pt x="1801" y="5269"/>
                </a:lnTo>
                <a:lnTo>
                  <a:pt x="1694" y="5188"/>
                </a:lnTo>
                <a:cubicBezTo>
                  <a:pt x="1321" y="4880"/>
                  <a:pt x="1042" y="4502"/>
                  <a:pt x="857" y="4054"/>
                </a:cubicBezTo>
                <a:cubicBezTo>
                  <a:pt x="610" y="3457"/>
                  <a:pt x="570" y="2830"/>
                  <a:pt x="735" y="2173"/>
                </a:cubicBezTo>
                <a:cubicBezTo>
                  <a:pt x="921" y="1522"/>
                  <a:pt x="1270" y="999"/>
                  <a:pt x="1783" y="606"/>
                </a:cubicBezTo>
                <a:cubicBezTo>
                  <a:pt x="2296" y="212"/>
                  <a:pt x="2891" y="10"/>
                  <a:pt x="356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90000"/>
                  <a:lumMod val="75000"/>
                </a:schemeClr>
              </a:gs>
              <a:gs pos="19000">
                <a:schemeClr val="accent1">
                  <a:alpha val="86000"/>
                  <a:lumMod val="7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3900">
              <a:sym typeface="Bebas" pitchFamily="50" charset="0"/>
            </a:endParaRPr>
          </a:p>
        </p:txBody>
      </p:sp>
      <p:sp>
        <p:nvSpPr>
          <p:cNvPr id="54" name="椭圆 53"/>
          <p:cNvSpPr/>
          <p:nvPr userDrawn="1">
            <p:custDataLst>
              <p:tags r:id="rId10"/>
            </p:custDataLst>
          </p:nvPr>
        </p:nvSpPr>
        <p:spPr>
          <a:xfrm>
            <a:off x="8775065" y="1050925"/>
            <a:ext cx="407035" cy="407035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74" name="矩形 73"/>
          <p:cNvSpPr/>
          <p:nvPr userDrawn="1">
            <p:custDataLst>
              <p:tags r:id="rId11"/>
            </p:custDataLst>
          </p:nvPr>
        </p:nvSpPr>
        <p:spPr>
          <a:xfrm>
            <a:off x="650470" y="663771"/>
            <a:ext cx="373604" cy="3736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7" name="日期"/>
          <p:cNvSpPr>
            <a:spLocks noGrp="1"/>
          </p:cNvSpPr>
          <p:nvPr>
            <p:ph type="body" idx="16386" hasCustomPrompt="1"/>
            <p:custDataLst>
              <p:tags r:id="rId12"/>
            </p:custDataLst>
          </p:nvPr>
        </p:nvSpPr>
        <p:spPr>
          <a:xfrm>
            <a:off x="1016000" y="1651000"/>
            <a:ext cx="60970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spc="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20XX YEAR</a:t>
            </a:r>
            <a:endParaRPr lang="zh-CN" altLang="en-US" dirty="0"/>
          </a:p>
        </p:txBody>
      </p:sp>
      <p:sp>
        <p:nvSpPr>
          <p:cNvPr id="51" name="任意多边形 50"/>
          <p:cNvSpPr/>
          <p:nvPr userDrawn="1">
            <p:custDataLst>
              <p:tags r:id="rId13"/>
            </p:custDataLst>
          </p:nvPr>
        </p:nvSpPr>
        <p:spPr>
          <a:xfrm>
            <a:off x="-635" y="5644515"/>
            <a:ext cx="1214755" cy="12134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3" h="1611">
                <a:moveTo>
                  <a:pt x="2" y="0"/>
                </a:moveTo>
                <a:cubicBezTo>
                  <a:pt x="892" y="0"/>
                  <a:pt x="1613" y="721"/>
                  <a:pt x="1613" y="1611"/>
                </a:cubicBezTo>
                <a:lnTo>
                  <a:pt x="0" y="161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 idx="16385" hasCustomPrompt="1"/>
            <p:custDataLst>
              <p:tags r:id="rId14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b="1" spc="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6387" hasCustomPrompt="1"/>
            <p:custDataLst>
              <p:tags r:id="rId15"/>
            </p:custDataLst>
          </p:nvPr>
        </p:nvSpPr>
        <p:spPr>
          <a:xfrm>
            <a:off x="1016000" y="4749800"/>
            <a:ext cx="2540882" cy="533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wrap="square" lIns="0" tIns="0" rIns="0" bIns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1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92925"/>
          </a:xfrm>
          <a:prstGeom prst="rect">
            <a:avLst/>
          </a:prstGeom>
          <a:gradFill>
            <a:gsLst>
              <a:gs pos="0">
                <a:schemeClr val="accent1">
                  <a:alpha val="63000"/>
                </a:schemeClr>
              </a:gs>
              <a:gs pos="54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1"/>
          <p:cNvSpPr/>
          <p:nvPr userDrawn="1">
            <p:custDataLst>
              <p:tags r:id="rId3"/>
            </p:custDataLst>
          </p:nvPr>
        </p:nvSpPr>
        <p:spPr>
          <a:xfrm>
            <a:off x="7187044" y="4501073"/>
            <a:ext cx="4961619" cy="1813407"/>
          </a:xfrm>
          <a:prstGeom prst="ellipse">
            <a:avLst/>
          </a:prstGeom>
          <a:solidFill>
            <a:srgbClr val="7427C3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7" name="椭圆 5"/>
          <p:cNvSpPr/>
          <p:nvPr userDrawn="1">
            <p:custDataLst>
              <p:tags r:id="rId4"/>
            </p:custDataLst>
          </p:nvPr>
        </p:nvSpPr>
        <p:spPr>
          <a:xfrm rot="2336748">
            <a:off x="11411300" y="1269710"/>
            <a:ext cx="294395" cy="1513504"/>
          </a:xfrm>
          <a:custGeom>
            <a:avLst/>
            <a:gdLst>
              <a:gd name="connsiteX0" fmla="*/ 0 w 416032"/>
              <a:gd name="connsiteY0" fmla="*/ 936073 h 1872145"/>
              <a:gd name="connsiteX1" fmla="*/ 208016 w 416032"/>
              <a:gd name="connsiteY1" fmla="*/ 0 h 1872145"/>
              <a:gd name="connsiteX2" fmla="*/ 416032 w 416032"/>
              <a:gd name="connsiteY2" fmla="*/ 936073 h 1872145"/>
              <a:gd name="connsiteX3" fmla="*/ 208016 w 416032"/>
              <a:gd name="connsiteY3" fmla="*/ 1872146 h 1872145"/>
              <a:gd name="connsiteX4" fmla="*/ 0 w 416032"/>
              <a:gd name="connsiteY4" fmla="*/ 936073 h 1872145"/>
              <a:gd name="connsiteX0-1" fmla="*/ 26 w 416084"/>
              <a:gd name="connsiteY0-2" fmla="*/ 936073 h 1872241"/>
              <a:gd name="connsiteX1-3" fmla="*/ 208042 w 416084"/>
              <a:gd name="connsiteY1-4" fmla="*/ 0 h 1872241"/>
              <a:gd name="connsiteX2-5" fmla="*/ 416058 w 416084"/>
              <a:gd name="connsiteY2-6" fmla="*/ 936073 h 1872241"/>
              <a:gd name="connsiteX3-7" fmla="*/ 208042 w 416084"/>
              <a:gd name="connsiteY3-8" fmla="*/ 1872146 h 1872241"/>
              <a:gd name="connsiteX4-9" fmla="*/ 26 w 416084"/>
              <a:gd name="connsiteY4-10" fmla="*/ 936073 h 1872241"/>
              <a:gd name="connsiteX0-11" fmla="*/ 4182 w 424396"/>
              <a:gd name="connsiteY0-12" fmla="*/ 936073 h 1872158"/>
              <a:gd name="connsiteX1-13" fmla="*/ 212198 w 424396"/>
              <a:gd name="connsiteY1-14" fmla="*/ 0 h 1872158"/>
              <a:gd name="connsiteX2-15" fmla="*/ 420214 w 424396"/>
              <a:gd name="connsiteY2-16" fmla="*/ 936073 h 1872158"/>
              <a:gd name="connsiteX3-17" fmla="*/ 212198 w 424396"/>
              <a:gd name="connsiteY3-18" fmla="*/ 1872146 h 1872158"/>
              <a:gd name="connsiteX4-19" fmla="*/ 4182 w 424396"/>
              <a:gd name="connsiteY4-20" fmla="*/ 936073 h 1872158"/>
              <a:gd name="connsiteX0-21" fmla="*/ 13945 w 443922"/>
              <a:gd name="connsiteY0-22" fmla="*/ 936073 h 1872796"/>
              <a:gd name="connsiteX1-23" fmla="*/ 221961 w 443922"/>
              <a:gd name="connsiteY1-24" fmla="*/ 0 h 1872796"/>
              <a:gd name="connsiteX2-25" fmla="*/ 429977 w 443922"/>
              <a:gd name="connsiteY2-26" fmla="*/ 936073 h 1872796"/>
              <a:gd name="connsiteX3-27" fmla="*/ 221961 w 443922"/>
              <a:gd name="connsiteY3-28" fmla="*/ 1872146 h 1872796"/>
              <a:gd name="connsiteX4-29" fmla="*/ 13945 w 443922"/>
              <a:gd name="connsiteY4-30" fmla="*/ 936073 h 1872796"/>
              <a:gd name="connsiteX0-31" fmla="*/ 36652 w 489336"/>
              <a:gd name="connsiteY0-32" fmla="*/ 936073 h 1873349"/>
              <a:gd name="connsiteX1-33" fmla="*/ 244668 w 489336"/>
              <a:gd name="connsiteY1-34" fmla="*/ 0 h 1873349"/>
              <a:gd name="connsiteX2-35" fmla="*/ 452684 w 489336"/>
              <a:gd name="connsiteY2-36" fmla="*/ 936073 h 1873349"/>
              <a:gd name="connsiteX3-37" fmla="*/ 244668 w 489336"/>
              <a:gd name="connsiteY3-38" fmla="*/ 1872146 h 1873349"/>
              <a:gd name="connsiteX4-39" fmla="*/ 36652 w 489336"/>
              <a:gd name="connsiteY4-40" fmla="*/ 936073 h 1873349"/>
              <a:gd name="connsiteX0-41" fmla="*/ 12620 w 441271"/>
              <a:gd name="connsiteY0-42" fmla="*/ 936073 h 1873068"/>
              <a:gd name="connsiteX1-43" fmla="*/ 220636 w 441271"/>
              <a:gd name="connsiteY1-44" fmla="*/ 0 h 1873068"/>
              <a:gd name="connsiteX2-45" fmla="*/ 428652 w 441271"/>
              <a:gd name="connsiteY2-46" fmla="*/ 936073 h 1873068"/>
              <a:gd name="connsiteX3-47" fmla="*/ 220636 w 441271"/>
              <a:gd name="connsiteY3-48" fmla="*/ 1872146 h 1873068"/>
              <a:gd name="connsiteX4-49" fmla="*/ 12620 w 441271"/>
              <a:gd name="connsiteY4-50" fmla="*/ 936073 h 1873068"/>
              <a:gd name="connsiteX0-51" fmla="*/ 4726 w 425483"/>
              <a:gd name="connsiteY0-52" fmla="*/ 936073 h 1872358"/>
              <a:gd name="connsiteX1-53" fmla="*/ 212742 w 425483"/>
              <a:gd name="connsiteY1-54" fmla="*/ 0 h 1872358"/>
              <a:gd name="connsiteX2-55" fmla="*/ 420758 w 425483"/>
              <a:gd name="connsiteY2-56" fmla="*/ 936073 h 1872358"/>
              <a:gd name="connsiteX3-57" fmla="*/ 212742 w 425483"/>
              <a:gd name="connsiteY3-58" fmla="*/ 1872146 h 1872358"/>
              <a:gd name="connsiteX4-59" fmla="*/ 4726 w 425483"/>
              <a:gd name="connsiteY4-60" fmla="*/ 936073 h 1872358"/>
              <a:gd name="connsiteX0-61" fmla="*/ 6933 w 427690"/>
              <a:gd name="connsiteY0-62" fmla="*/ 1262497 h 2198782"/>
              <a:gd name="connsiteX1-63" fmla="*/ 245054 w 427690"/>
              <a:gd name="connsiteY1-64" fmla="*/ 0 h 2198782"/>
              <a:gd name="connsiteX2-65" fmla="*/ 422965 w 427690"/>
              <a:gd name="connsiteY2-66" fmla="*/ 1262497 h 2198782"/>
              <a:gd name="connsiteX3-67" fmla="*/ 214949 w 427690"/>
              <a:gd name="connsiteY3-68" fmla="*/ 2198570 h 2198782"/>
              <a:gd name="connsiteX4-69" fmla="*/ 6933 w 427690"/>
              <a:gd name="connsiteY4-70" fmla="*/ 1262497 h 2198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7690" h="2198782">
                <a:moveTo>
                  <a:pt x="6933" y="1262497"/>
                </a:moveTo>
                <a:cubicBezTo>
                  <a:pt x="11951" y="896069"/>
                  <a:pt x="130170" y="0"/>
                  <a:pt x="245054" y="0"/>
                </a:cubicBezTo>
                <a:cubicBezTo>
                  <a:pt x="359938" y="0"/>
                  <a:pt x="422965" y="745518"/>
                  <a:pt x="422965" y="1262497"/>
                </a:cubicBezTo>
                <a:cubicBezTo>
                  <a:pt x="422965" y="1779476"/>
                  <a:pt x="477653" y="2209735"/>
                  <a:pt x="214949" y="2198570"/>
                </a:cubicBezTo>
                <a:cubicBezTo>
                  <a:pt x="-47755" y="2187405"/>
                  <a:pt x="1915" y="1628925"/>
                  <a:pt x="6933" y="1262497"/>
                </a:cubicBezTo>
                <a:close/>
              </a:path>
            </a:pathLst>
          </a:custGeom>
          <a:gradFill>
            <a:gsLst>
              <a:gs pos="20000">
                <a:srgbClr val="0C0E1B">
                  <a:alpha val="0"/>
                </a:srgbClr>
              </a:gs>
              <a:gs pos="100000">
                <a:srgbClr val="7427C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8" name="椭圆 5"/>
          <p:cNvSpPr/>
          <p:nvPr userDrawn="1">
            <p:custDataLst>
              <p:tags r:id="rId5"/>
            </p:custDataLst>
          </p:nvPr>
        </p:nvSpPr>
        <p:spPr>
          <a:xfrm rot="2336748">
            <a:off x="8477159" y="1814833"/>
            <a:ext cx="265032" cy="1362544"/>
          </a:xfrm>
          <a:custGeom>
            <a:avLst/>
            <a:gdLst>
              <a:gd name="connsiteX0" fmla="*/ 0 w 416032"/>
              <a:gd name="connsiteY0" fmla="*/ 936073 h 1872145"/>
              <a:gd name="connsiteX1" fmla="*/ 208016 w 416032"/>
              <a:gd name="connsiteY1" fmla="*/ 0 h 1872145"/>
              <a:gd name="connsiteX2" fmla="*/ 416032 w 416032"/>
              <a:gd name="connsiteY2" fmla="*/ 936073 h 1872145"/>
              <a:gd name="connsiteX3" fmla="*/ 208016 w 416032"/>
              <a:gd name="connsiteY3" fmla="*/ 1872146 h 1872145"/>
              <a:gd name="connsiteX4" fmla="*/ 0 w 416032"/>
              <a:gd name="connsiteY4" fmla="*/ 936073 h 1872145"/>
              <a:gd name="connsiteX0-1" fmla="*/ 26 w 416084"/>
              <a:gd name="connsiteY0-2" fmla="*/ 936073 h 1872241"/>
              <a:gd name="connsiteX1-3" fmla="*/ 208042 w 416084"/>
              <a:gd name="connsiteY1-4" fmla="*/ 0 h 1872241"/>
              <a:gd name="connsiteX2-5" fmla="*/ 416058 w 416084"/>
              <a:gd name="connsiteY2-6" fmla="*/ 936073 h 1872241"/>
              <a:gd name="connsiteX3-7" fmla="*/ 208042 w 416084"/>
              <a:gd name="connsiteY3-8" fmla="*/ 1872146 h 1872241"/>
              <a:gd name="connsiteX4-9" fmla="*/ 26 w 416084"/>
              <a:gd name="connsiteY4-10" fmla="*/ 936073 h 1872241"/>
              <a:gd name="connsiteX0-11" fmla="*/ 4182 w 424396"/>
              <a:gd name="connsiteY0-12" fmla="*/ 936073 h 1872158"/>
              <a:gd name="connsiteX1-13" fmla="*/ 212198 w 424396"/>
              <a:gd name="connsiteY1-14" fmla="*/ 0 h 1872158"/>
              <a:gd name="connsiteX2-15" fmla="*/ 420214 w 424396"/>
              <a:gd name="connsiteY2-16" fmla="*/ 936073 h 1872158"/>
              <a:gd name="connsiteX3-17" fmla="*/ 212198 w 424396"/>
              <a:gd name="connsiteY3-18" fmla="*/ 1872146 h 1872158"/>
              <a:gd name="connsiteX4-19" fmla="*/ 4182 w 424396"/>
              <a:gd name="connsiteY4-20" fmla="*/ 936073 h 1872158"/>
              <a:gd name="connsiteX0-21" fmla="*/ 13945 w 443922"/>
              <a:gd name="connsiteY0-22" fmla="*/ 936073 h 1872796"/>
              <a:gd name="connsiteX1-23" fmla="*/ 221961 w 443922"/>
              <a:gd name="connsiteY1-24" fmla="*/ 0 h 1872796"/>
              <a:gd name="connsiteX2-25" fmla="*/ 429977 w 443922"/>
              <a:gd name="connsiteY2-26" fmla="*/ 936073 h 1872796"/>
              <a:gd name="connsiteX3-27" fmla="*/ 221961 w 443922"/>
              <a:gd name="connsiteY3-28" fmla="*/ 1872146 h 1872796"/>
              <a:gd name="connsiteX4-29" fmla="*/ 13945 w 443922"/>
              <a:gd name="connsiteY4-30" fmla="*/ 936073 h 1872796"/>
              <a:gd name="connsiteX0-31" fmla="*/ 36652 w 489336"/>
              <a:gd name="connsiteY0-32" fmla="*/ 936073 h 1873349"/>
              <a:gd name="connsiteX1-33" fmla="*/ 244668 w 489336"/>
              <a:gd name="connsiteY1-34" fmla="*/ 0 h 1873349"/>
              <a:gd name="connsiteX2-35" fmla="*/ 452684 w 489336"/>
              <a:gd name="connsiteY2-36" fmla="*/ 936073 h 1873349"/>
              <a:gd name="connsiteX3-37" fmla="*/ 244668 w 489336"/>
              <a:gd name="connsiteY3-38" fmla="*/ 1872146 h 1873349"/>
              <a:gd name="connsiteX4-39" fmla="*/ 36652 w 489336"/>
              <a:gd name="connsiteY4-40" fmla="*/ 936073 h 1873349"/>
              <a:gd name="connsiteX0-41" fmla="*/ 12620 w 441271"/>
              <a:gd name="connsiteY0-42" fmla="*/ 936073 h 1873068"/>
              <a:gd name="connsiteX1-43" fmla="*/ 220636 w 441271"/>
              <a:gd name="connsiteY1-44" fmla="*/ 0 h 1873068"/>
              <a:gd name="connsiteX2-45" fmla="*/ 428652 w 441271"/>
              <a:gd name="connsiteY2-46" fmla="*/ 936073 h 1873068"/>
              <a:gd name="connsiteX3-47" fmla="*/ 220636 w 441271"/>
              <a:gd name="connsiteY3-48" fmla="*/ 1872146 h 1873068"/>
              <a:gd name="connsiteX4-49" fmla="*/ 12620 w 441271"/>
              <a:gd name="connsiteY4-50" fmla="*/ 936073 h 1873068"/>
              <a:gd name="connsiteX0-51" fmla="*/ 4726 w 425483"/>
              <a:gd name="connsiteY0-52" fmla="*/ 936073 h 1872358"/>
              <a:gd name="connsiteX1-53" fmla="*/ 212742 w 425483"/>
              <a:gd name="connsiteY1-54" fmla="*/ 0 h 1872358"/>
              <a:gd name="connsiteX2-55" fmla="*/ 420758 w 425483"/>
              <a:gd name="connsiteY2-56" fmla="*/ 936073 h 1872358"/>
              <a:gd name="connsiteX3-57" fmla="*/ 212742 w 425483"/>
              <a:gd name="connsiteY3-58" fmla="*/ 1872146 h 1872358"/>
              <a:gd name="connsiteX4-59" fmla="*/ 4726 w 425483"/>
              <a:gd name="connsiteY4-60" fmla="*/ 936073 h 1872358"/>
              <a:gd name="connsiteX0-61" fmla="*/ 6933 w 427690"/>
              <a:gd name="connsiteY0-62" fmla="*/ 1262497 h 2198782"/>
              <a:gd name="connsiteX1-63" fmla="*/ 245054 w 427690"/>
              <a:gd name="connsiteY1-64" fmla="*/ 0 h 2198782"/>
              <a:gd name="connsiteX2-65" fmla="*/ 422965 w 427690"/>
              <a:gd name="connsiteY2-66" fmla="*/ 1262497 h 2198782"/>
              <a:gd name="connsiteX3-67" fmla="*/ 214949 w 427690"/>
              <a:gd name="connsiteY3-68" fmla="*/ 2198570 h 2198782"/>
              <a:gd name="connsiteX4-69" fmla="*/ 6933 w 427690"/>
              <a:gd name="connsiteY4-70" fmla="*/ 1262497 h 2198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27690" h="2198782">
                <a:moveTo>
                  <a:pt x="6933" y="1262497"/>
                </a:moveTo>
                <a:cubicBezTo>
                  <a:pt x="11951" y="896069"/>
                  <a:pt x="130170" y="0"/>
                  <a:pt x="245054" y="0"/>
                </a:cubicBezTo>
                <a:cubicBezTo>
                  <a:pt x="359938" y="0"/>
                  <a:pt x="422965" y="745518"/>
                  <a:pt x="422965" y="1262497"/>
                </a:cubicBezTo>
                <a:cubicBezTo>
                  <a:pt x="422965" y="1779476"/>
                  <a:pt x="477653" y="2209735"/>
                  <a:pt x="214949" y="2198570"/>
                </a:cubicBezTo>
                <a:cubicBezTo>
                  <a:pt x="-47755" y="2187405"/>
                  <a:pt x="1915" y="1628925"/>
                  <a:pt x="6933" y="1262497"/>
                </a:cubicBezTo>
                <a:close/>
              </a:path>
            </a:pathLst>
          </a:custGeom>
          <a:gradFill>
            <a:gsLst>
              <a:gs pos="20000">
                <a:srgbClr val="0C0E1B">
                  <a:alpha val="0"/>
                </a:srgbClr>
              </a:gs>
              <a:gs pos="100000">
                <a:srgbClr val="7427C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pic>
        <p:nvPicPr>
          <p:cNvPr id="9" name="图片 5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"/>
          <a:stretch>
            <a:fillRect/>
          </a:stretch>
        </p:blipFill>
        <p:spPr>
          <a:xfrm>
            <a:off x="7659481" y="2276182"/>
            <a:ext cx="4143318" cy="3880778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 idx="16385" hasCustomPrompt="1"/>
            <p:custDataLst>
              <p:tags r:id="rId8"/>
            </p:custDataLst>
          </p:nvPr>
        </p:nvSpPr>
        <p:spPr>
          <a:xfrm>
            <a:off x="1016000" y="3530600"/>
            <a:ext cx="6352117" cy="1524000"/>
          </a:xfrm>
        </p:spPr>
        <p:txBody>
          <a:bodyPr vert="horz"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1905000"/>
            <a:ext cx="1527175" cy="1524000"/>
          </a:xfrm>
        </p:spPr>
        <p:txBody>
          <a:bodyPr vert="horz" lIns="0" tIns="0" rIns="0" bIns="0" anchor="ctr" anchorCtr="0">
            <a:normAutofit/>
          </a:bodyPr>
          <a:lstStyle>
            <a:lvl1pPr marL="0" indent="0" algn="l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01</a:t>
            </a:r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92925"/>
          </a:xfrm>
          <a:prstGeom prst="rect">
            <a:avLst/>
          </a:prstGeom>
          <a:gradFill>
            <a:gsLst>
              <a:gs pos="0">
                <a:schemeClr val="accent1"/>
              </a:gs>
              <a:gs pos="42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"/>
          <p:cNvSpPr/>
          <p:nvPr userDrawn="1">
            <p:custDataLst>
              <p:tags r:id="rId3"/>
            </p:custDataLst>
          </p:nvPr>
        </p:nvSpPr>
        <p:spPr>
          <a:xfrm>
            <a:off x="1846692" y="0"/>
            <a:ext cx="3135053" cy="3135053"/>
          </a:xfrm>
          <a:prstGeom prst="ellipse">
            <a:avLst/>
          </a:prstGeom>
          <a:gradFill flip="none" rotWithShape="1">
            <a:gsLst>
              <a:gs pos="8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15" name="矩形 14"/>
          <p:cNvSpPr/>
          <p:nvPr userDrawn="1">
            <p:custDataLst>
              <p:tags r:id="rId4"/>
            </p:custDataLst>
          </p:nvPr>
        </p:nvSpPr>
        <p:spPr>
          <a:xfrm>
            <a:off x="650470" y="663771"/>
            <a:ext cx="373604" cy="3736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19" name="任意多边形 50"/>
          <p:cNvSpPr/>
          <p:nvPr userDrawn="1">
            <p:custDataLst>
              <p:tags r:id="rId5"/>
            </p:custDataLst>
          </p:nvPr>
        </p:nvSpPr>
        <p:spPr>
          <a:xfrm>
            <a:off x="-635" y="5644515"/>
            <a:ext cx="1214755" cy="12134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3" h="1611">
                <a:moveTo>
                  <a:pt x="2" y="0"/>
                </a:moveTo>
                <a:cubicBezTo>
                  <a:pt x="892" y="0"/>
                  <a:pt x="1613" y="721"/>
                  <a:pt x="1613" y="1611"/>
                </a:cubicBezTo>
                <a:lnTo>
                  <a:pt x="0" y="1611"/>
                </a:lnTo>
                <a:lnTo>
                  <a:pt x="0" y="0"/>
                </a:lnTo>
                <a:lnTo>
                  <a:pt x="2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8" name="文本框 5"/>
          <p:cNvSpPr txBox="1"/>
          <p:nvPr userDrawn="1">
            <p:custDataLst>
              <p:tags r:id="rId6"/>
            </p:custDataLst>
          </p:nvPr>
        </p:nvSpPr>
        <p:spPr>
          <a:xfrm rot="16200000">
            <a:off x="5989320" y="316865"/>
            <a:ext cx="5653405" cy="675132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934" h="11863">
                <a:moveTo>
                  <a:pt x="4010" y="0"/>
                </a:moveTo>
                <a:lnTo>
                  <a:pt x="4503" y="0"/>
                </a:lnTo>
                <a:cubicBezTo>
                  <a:pt x="5545" y="11"/>
                  <a:pt x="6504" y="267"/>
                  <a:pt x="7381" y="768"/>
                </a:cubicBezTo>
                <a:cubicBezTo>
                  <a:pt x="8259" y="1270"/>
                  <a:pt x="8966" y="1966"/>
                  <a:pt x="9505" y="2858"/>
                </a:cubicBezTo>
                <a:lnTo>
                  <a:pt x="6117" y="4857"/>
                </a:lnTo>
                <a:lnTo>
                  <a:pt x="6089" y="4821"/>
                </a:lnTo>
                <a:lnTo>
                  <a:pt x="5899" y="4471"/>
                </a:lnTo>
                <a:cubicBezTo>
                  <a:pt x="5522" y="3913"/>
                  <a:pt x="4884" y="3546"/>
                  <a:pt x="4160" y="3546"/>
                </a:cubicBezTo>
                <a:cubicBezTo>
                  <a:pt x="3001" y="3546"/>
                  <a:pt x="2061" y="4485"/>
                  <a:pt x="2061" y="5644"/>
                </a:cubicBezTo>
                <a:cubicBezTo>
                  <a:pt x="2061" y="6079"/>
                  <a:pt x="2193" y="6483"/>
                  <a:pt x="2420" y="6817"/>
                </a:cubicBezTo>
                <a:lnTo>
                  <a:pt x="2593" y="7028"/>
                </a:lnTo>
                <a:lnTo>
                  <a:pt x="2597" y="7033"/>
                </a:lnTo>
                <a:lnTo>
                  <a:pt x="2599" y="7034"/>
                </a:lnTo>
                <a:lnTo>
                  <a:pt x="2676" y="7128"/>
                </a:lnTo>
                <a:lnTo>
                  <a:pt x="2805" y="7235"/>
                </a:lnTo>
                <a:lnTo>
                  <a:pt x="2815" y="7244"/>
                </a:lnTo>
                <a:lnTo>
                  <a:pt x="2826" y="7252"/>
                </a:lnTo>
                <a:lnTo>
                  <a:pt x="2986" y="7384"/>
                </a:lnTo>
                <a:lnTo>
                  <a:pt x="3228" y="7516"/>
                </a:lnTo>
                <a:lnTo>
                  <a:pt x="8045" y="10304"/>
                </a:lnTo>
                <a:cubicBezTo>
                  <a:pt x="8779" y="10744"/>
                  <a:pt x="9407" y="11262"/>
                  <a:pt x="9930" y="11859"/>
                </a:cubicBezTo>
                <a:lnTo>
                  <a:pt x="9934" y="11863"/>
                </a:lnTo>
                <a:lnTo>
                  <a:pt x="0" y="11863"/>
                </a:lnTo>
                <a:lnTo>
                  <a:pt x="0" y="10753"/>
                </a:lnTo>
                <a:lnTo>
                  <a:pt x="75" y="10699"/>
                </a:lnTo>
                <a:lnTo>
                  <a:pt x="513" y="10426"/>
                </a:lnTo>
                <a:lnTo>
                  <a:pt x="303" y="10266"/>
                </a:lnTo>
                <a:cubicBezTo>
                  <a:pt x="211" y="10190"/>
                  <a:pt x="121" y="10111"/>
                  <a:pt x="35" y="10031"/>
                </a:cubicBezTo>
                <a:lnTo>
                  <a:pt x="0" y="9998"/>
                </a:lnTo>
                <a:lnTo>
                  <a:pt x="0" y="1607"/>
                </a:lnTo>
                <a:lnTo>
                  <a:pt x="26" y="1582"/>
                </a:lnTo>
                <a:cubicBezTo>
                  <a:pt x="169" y="1448"/>
                  <a:pt x="320" y="1320"/>
                  <a:pt x="478" y="1199"/>
                </a:cubicBezTo>
                <a:cubicBezTo>
                  <a:pt x="1493" y="420"/>
                  <a:pt x="2671" y="21"/>
                  <a:pt x="401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9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40" name="文本框 39"/>
          <p:cNvSpPr txBox="1"/>
          <p:nvPr userDrawn="1">
            <p:custDataLst>
              <p:tags r:id="rId7"/>
            </p:custDataLst>
          </p:nvPr>
        </p:nvSpPr>
        <p:spPr>
          <a:xfrm rot="16200000">
            <a:off x="6254115" y="581660"/>
            <a:ext cx="5855970" cy="6020435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288" h="10579">
                <a:moveTo>
                  <a:pt x="4839" y="0"/>
                </a:moveTo>
                <a:lnTo>
                  <a:pt x="5210" y="0"/>
                </a:lnTo>
                <a:cubicBezTo>
                  <a:pt x="5995" y="8"/>
                  <a:pt x="6718" y="201"/>
                  <a:pt x="7379" y="579"/>
                </a:cubicBezTo>
                <a:cubicBezTo>
                  <a:pt x="8040" y="957"/>
                  <a:pt x="8573" y="1482"/>
                  <a:pt x="8978" y="2154"/>
                </a:cubicBezTo>
                <a:lnTo>
                  <a:pt x="6426" y="3659"/>
                </a:lnTo>
                <a:lnTo>
                  <a:pt x="6405" y="3633"/>
                </a:lnTo>
                <a:lnTo>
                  <a:pt x="6262" y="3369"/>
                </a:lnTo>
                <a:cubicBezTo>
                  <a:pt x="5978" y="2948"/>
                  <a:pt x="5497" y="2672"/>
                  <a:pt x="4951" y="2672"/>
                </a:cubicBezTo>
                <a:cubicBezTo>
                  <a:pt x="4078" y="2672"/>
                  <a:pt x="3370" y="3380"/>
                  <a:pt x="3370" y="4253"/>
                </a:cubicBezTo>
                <a:cubicBezTo>
                  <a:pt x="3370" y="4580"/>
                  <a:pt x="3470" y="4884"/>
                  <a:pt x="3640" y="5137"/>
                </a:cubicBezTo>
                <a:lnTo>
                  <a:pt x="3771" y="5295"/>
                </a:lnTo>
                <a:lnTo>
                  <a:pt x="3773" y="5299"/>
                </a:lnTo>
                <a:lnTo>
                  <a:pt x="3775" y="5300"/>
                </a:lnTo>
                <a:lnTo>
                  <a:pt x="3833" y="5371"/>
                </a:lnTo>
                <a:lnTo>
                  <a:pt x="3931" y="5451"/>
                </a:lnTo>
                <a:lnTo>
                  <a:pt x="3938" y="5458"/>
                </a:lnTo>
                <a:lnTo>
                  <a:pt x="3946" y="5464"/>
                </a:lnTo>
                <a:lnTo>
                  <a:pt x="4067" y="5564"/>
                </a:lnTo>
                <a:lnTo>
                  <a:pt x="4249" y="5663"/>
                </a:lnTo>
                <a:lnTo>
                  <a:pt x="7879" y="7764"/>
                </a:lnTo>
                <a:cubicBezTo>
                  <a:pt x="8985" y="8426"/>
                  <a:pt x="9772" y="9326"/>
                  <a:pt x="10242" y="10464"/>
                </a:cubicBezTo>
                <a:cubicBezTo>
                  <a:pt x="10257" y="10499"/>
                  <a:pt x="10271" y="10535"/>
                  <a:pt x="10285" y="10570"/>
                </a:cubicBezTo>
                <a:lnTo>
                  <a:pt x="10288" y="10579"/>
                </a:lnTo>
                <a:lnTo>
                  <a:pt x="7385" y="10579"/>
                </a:lnTo>
                <a:lnTo>
                  <a:pt x="7382" y="10575"/>
                </a:lnTo>
                <a:cubicBezTo>
                  <a:pt x="6823" y="9961"/>
                  <a:pt x="6017" y="9575"/>
                  <a:pt x="5121" y="9575"/>
                </a:cubicBezTo>
                <a:cubicBezTo>
                  <a:pt x="4225" y="9575"/>
                  <a:pt x="3419" y="9961"/>
                  <a:pt x="2860" y="10575"/>
                </a:cubicBezTo>
                <a:lnTo>
                  <a:pt x="2857" y="10579"/>
                </a:lnTo>
                <a:lnTo>
                  <a:pt x="0" y="10579"/>
                </a:lnTo>
                <a:lnTo>
                  <a:pt x="0" y="10372"/>
                </a:lnTo>
                <a:lnTo>
                  <a:pt x="22" y="10322"/>
                </a:lnTo>
                <a:cubicBezTo>
                  <a:pt x="250" y="9809"/>
                  <a:pt x="551" y="9340"/>
                  <a:pt x="925" y="8915"/>
                </a:cubicBezTo>
                <a:cubicBezTo>
                  <a:pt x="1210" y="8592"/>
                  <a:pt x="1527" y="8307"/>
                  <a:pt x="1874" y="8061"/>
                </a:cubicBezTo>
                <a:lnTo>
                  <a:pt x="2203" y="7856"/>
                </a:lnTo>
                <a:lnTo>
                  <a:pt x="2045" y="7735"/>
                </a:lnTo>
                <a:cubicBezTo>
                  <a:pt x="1489" y="7276"/>
                  <a:pt x="1073" y="6713"/>
                  <a:pt x="797" y="6044"/>
                </a:cubicBezTo>
                <a:cubicBezTo>
                  <a:pt x="429" y="5154"/>
                  <a:pt x="368" y="4219"/>
                  <a:pt x="615" y="3240"/>
                </a:cubicBezTo>
                <a:cubicBezTo>
                  <a:pt x="892" y="2268"/>
                  <a:pt x="1412" y="1490"/>
                  <a:pt x="2177" y="903"/>
                </a:cubicBezTo>
                <a:cubicBezTo>
                  <a:pt x="2942" y="317"/>
                  <a:pt x="3829" y="16"/>
                  <a:pt x="4839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17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42" name="文本框 41"/>
          <p:cNvSpPr txBox="1"/>
          <p:nvPr userDrawn="1">
            <p:custDataLst>
              <p:tags r:id="rId8"/>
            </p:custDataLst>
          </p:nvPr>
        </p:nvSpPr>
        <p:spPr>
          <a:xfrm rot="16200000">
            <a:off x="7004050" y="606425"/>
            <a:ext cx="4941570" cy="5434965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682" h="9550">
                <a:moveTo>
                  <a:pt x="4140" y="0"/>
                </a:moveTo>
                <a:lnTo>
                  <a:pt x="4430" y="0"/>
                </a:lnTo>
                <a:cubicBezTo>
                  <a:pt x="5043" y="6"/>
                  <a:pt x="5607" y="157"/>
                  <a:pt x="6124" y="452"/>
                </a:cubicBezTo>
                <a:cubicBezTo>
                  <a:pt x="6640" y="747"/>
                  <a:pt x="7056" y="1157"/>
                  <a:pt x="7373" y="1682"/>
                </a:cubicBezTo>
                <a:lnTo>
                  <a:pt x="5380" y="2858"/>
                </a:lnTo>
                <a:lnTo>
                  <a:pt x="5363" y="2837"/>
                </a:lnTo>
                <a:lnTo>
                  <a:pt x="5252" y="2631"/>
                </a:lnTo>
                <a:cubicBezTo>
                  <a:pt x="5030" y="2303"/>
                  <a:pt x="4654" y="2087"/>
                  <a:pt x="4227" y="2087"/>
                </a:cubicBezTo>
                <a:cubicBezTo>
                  <a:pt x="3545" y="2087"/>
                  <a:pt x="2992" y="2640"/>
                  <a:pt x="2992" y="3322"/>
                </a:cubicBezTo>
                <a:cubicBezTo>
                  <a:pt x="2992" y="3578"/>
                  <a:pt x="3070" y="3815"/>
                  <a:pt x="3203" y="4012"/>
                </a:cubicBezTo>
                <a:lnTo>
                  <a:pt x="3306" y="4136"/>
                </a:lnTo>
                <a:lnTo>
                  <a:pt x="3308" y="4139"/>
                </a:lnTo>
                <a:lnTo>
                  <a:pt x="3309" y="4140"/>
                </a:lnTo>
                <a:lnTo>
                  <a:pt x="3354" y="4195"/>
                </a:lnTo>
                <a:lnTo>
                  <a:pt x="3430" y="4258"/>
                </a:lnTo>
                <a:lnTo>
                  <a:pt x="3436" y="4263"/>
                </a:lnTo>
                <a:lnTo>
                  <a:pt x="3442" y="4268"/>
                </a:lnTo>
                <a:lnTo>
                  <a:pt x="3537" y="4346"/>
                </a:lnTo>
                <a:lnTo>
                  <a:pt x="3679" y="4423"/>
                </a:lnTo>
                <a:lnTo>
                  <a:pt x="6515" y="6064"/>
                </a:lnTo>
                <a:cubicBezTo>
                  <a:pt x="7378" y="6582"/>
                  <a:pt x="7993" y="7285"/>
                  <a:pt x="8361" y="8173"/>
                </a:cubicBezTo>
                <a:cubicBezTo>
                  <a:pt x="8544" y="8617"/>
                  <a:pt x="8651" y="9073"/>
                  <a:pt x="8681" y="9539"/>
                </a:cubicBezTo>
                <a:lnTo>
                  <a:pt x="8682" y="9550"/>
                </a:lnTo>
                <a:lnTo>
                  <a:pt x="6726" y="9550"/>
                </a:lnTo>
                <a:lnTo>
                  <a:pt x="6719" y="9501"/>
                </a:lnTo>
                <a:cubicBezTo>
                  <a:pt x="6544" y="8356"/>
                  <a:pt x="5555" y="7479"/>
                  <a:pt x="4360" y="7479"/>
                </a:cubicBezTo>
                <a:cubicBezTo>
                  <a:pt x="3166" y="7479"/>
                  <a:pt x="2177" y="8356"/>
                  <a:pt x="2002" y="9501"/>
                </a:cubicBezTo>
                <a:lnTo>
                  <a:pt x="1995" y="9550"/>
                </a:lnTo>
                <a:lnTo>
                  <a:pt x="0" y="9550"/>
                </a:lnTo>
                <a:lnTo>
                  <a:pt x="1" y="9536"/>
                </a:lnTo>
                <a:cubicBezTo>
                  <a:pt x="23" y="9283"/>
                  <a:pt x="67" y="9026"/>
                  <a:pt x="132" y="8767"/>
                </a:cubicBezTo>
                <a:lnTo>
                  <a:pt x="144" y="8722"/>
                </a:lnTo>
                <a:cubicBezTo>
                  <a:pt x="324" y="8055"/>
                  <a:pt x="637" y="7469"/>
                  <a:pt x="1083" y="6964"/>
                </a:cubicBezTo>
                <a:cubicBezTo>
                  <a:pt x="1306" y="6711"/>
                  <a:pt x="1553" y="6489"/>
                  <a:pt x="1824" y="6297"/>
                </a:cubicBezTo>
                <a:lnTo>
                  <a:pt x="2081" y="6136"/>
                </a:lnTo>
                <a:lnTo>
                  <a:pt x="1958" y="6042"/>
                </a:lnTo>
                <a:cubicBezTo>
                  <a:pt x="1523" y="5683"/>
                  <a:pt x="1198" y="5243"/>
                  <a:pt x="983" y="4721"/>
                </a:cubicBezTo>
                <a:cubicBezTo>
                  <a:pt x="695" y="4026"/>
                  <a:pt x="648" y="3295"/>
                  <a:pt x="840" y="2530"/>
                </a:cubicBezTo>
                <a:cubicBezTo>
                  <a:pt x="1057" y="1772"/>
                  <a:pt x="1463" y="1164"/>
                  <a:pt x="2061" y="705"/>
                </a:cubicBezTo>
                <a:cubicBezTo>
                  <a:pt x="2658" y="247"/>
                  <a:pt x="3351" y="12"/>
                  <a:pt x="4140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0000">
                  <a:alpha val="0"/>
                </a:srgbClr>
              </a:gs>
              <a:gs pos="2000">
                <a:schemeClr val="accent1">
                  <a:alpha val="13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lvl="0" algn="l">
              <a:buClrTx/>
              <a:buSzTx/>
              <a:buFontTx/>
            </a:pPr>
            <a:endParaRPr lang="zh-CN" altLang="en-US" sz="23900">
              <a:solidFill>
                <a:schemeClr val="tx1">
                  <a:lumMod val="100000"/>
                </a:schemeClr>
              </a:solidFill>
              <a:sym typeface="Bebas" pitchFamily="50" charset="0"/>
            </a:endParaRPr>
          </a:p>
        </p:txBody>
      </p:sp>
      <p:sp>
        <p:nvSpPr>
          <p:cNvPr id="24" name="文本框 23"/>
          <p:cNvSpPr txBox="1"/>
          <p:nvPr userDrawn="1">
            <p:custDataLst>
              <p:tags r:id="rId9"/>
            </p:custDataLst>
          </p:nvPr>
        </p:nvSpPr>
        <p:spPr>
          <a:xfrm rot="16200000">
            <a:off x="7581265" y="695325"/>
            <a:ext cx="4255135" cy="496697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76" h="8728">
                <a:moveTo>
                  <a:pt x="3568" y="0"/>
                </a:moveTo>
                <a:lnTo>
                  <a:pt x="3817" y="0"/>
                </a:lnTo>
                <a:cubicBezTo>
                  <a:pt x="4344" y="6"/>
                  <a:pt x="4829" y="135"/>
                  <a:pt x="5272" y="388"/>
                </a:cubicBezTo>
                <a:cubicBezTo>
                  <a:pt x="5715" y="642"/>
                  <a:pt x="6073" y="994"/>
                  <a:pt x="6345" y="1444"/>
                </a:cubicBezTo>
                <a:lnTo>
                  <a:pt x="4633" y="2455"/>
                </a:lnTo>
                <a:lnTo>
                  <a:pt x="4619" y="2436"/>
                </a:lnTo>
                <a:lnTo>
                  <a:pt x="4523" y="2260"/>
                </a:lnTo>
                <a:cubicBezTo>
                  <a:pt x="4332" y="1978"/>
                  <a:pt x="4010" y="1792"/>
                  <a:pt x="3644" y="1792"/>
                </a:cubicBezTo>
                <a:cubicBezTo>
                  <a:pt x="3058" y="1792"/>
                  <a:pt x="2583" y="2267"/>
                  <a:pt x="2583" y="2852"/>
                </a:cubicBezTo>
                <a:cubicBezTo>
                  <a:pt x="2583" y="3072"/>
                  <a:pt x="2650" y="3276"/>
                  <a:pt x="2764" y="3445"/>
                </a:cubicBezTo>
                <a:lnTo>
                  <a:pt x="2852" y="3552"/>
                </a:lnTo>
                <a:lnTo>
                  <a:pt x="2854" y="3554"/>
                </a:lnTo>
                <a:lnTo>
                  <a:pt x="2855" y="3555"/>
                </a:lnTo>
                <a:lnTo>
                  <a:pt x="2894" y="3602"/>
                </a:lnTo>
                <a:lnTo>
                  <a:pt x="2959" y="3656"/>
                </a:lnTo>
                <a:lnTo>
                  <a:pt x="2964" y="3661"/>
                </a:lnTo>
                <a:lnTo>
                  <a:pt x="2969" y="3665"/>
                </a:lnTo>
                <a:lnTo>
                  <a:pt x="3051" y="3732"/>
                </a:lnTo>
                <a:lnTo>
                  <a:pt x="3173" y="3798"/>
                </a:lnTo>
                <a:lnTo>
                  <a:pt x="5608" y="5207"/>
                </a:lnTo>
                <a:cubicBezTo>
                  <a:pt x="6349" y="5652"/>
                  <a:pt x="6878" y="6255"/>
                  <a:pt x="7193" y="7018"/>
                </a:cubicBezTo>
                <a:cubicBezTo>
                  <a:pt x="7351" y="7400"/>
                  <a:pt x="7442" y="7790"/>
                  <a:pt x="7468" y="8191"/>
                </a:cubicBezTo>
                <a:cubicBezTo>
                  <a:pt x="7475" y="8291"/>
                  <a:pt x="7477" y="8391"/>
                  <a:pt x="7475" y="8493"/>
                </a:cubicBezTo>
                <a:cubicBezTo>
                  <a:pt x="7474" y="8569"/>
                  <a:pt x="7471" y="8645"/>
                  <a:pt x="7465" y="8722"/>
                </a:cubicBezTo>
                <a:lnTo>
                  <a:pt x="7464" y="8728"/>
                </a:lnTo>
                <a:lnTo>
                  <a:pt x="5791" y="8728"/>
                </a:lnTo>
                <a:lnTo>
                  <a:pt x="5796" y="8680"/>
                </a:lnTo>
                <a:cubicBezTo>
                  <a:pt x="5803" y="8611"/>
                  <a:pt x="5807" y="8541"/>
                  <a:pt x="5807" y="8471"/>
                </a:cubicBezTo>
                <a:cubicBezTo>
                  <a:pt x="5807" y="7339"/>
                  <a:pt x="4889" y="6422"/>
                  <a:pt x="3758" y="6422"/>
                </a:cubicBezTo>
                <a:cubicBezTo>
                  <a:pt x="2626" y="6422"/>
                  <a:pt x="1709" y="7339"/>
                  <a:pt x="1709" y="8471"/>
                </a:cubicBezTo>
                <a:cubicBezTo>
                  <a:pt x="1709" y="8541"/>
                  <a:pt x="1713" y="8611"/>
                  <a:pt x="1720" y="8680"/>
                </a:cubicBezTo>
                <a:lnTo>
                  <a:pt x="1725" y="8728"/>
                </a:lnTo>
                <a:lnTo>
                  <a:pt x="6" y="8728"/>
                </a:lnTo>
                <a:lnTo>
                  <a:pt x="6" y="8720"/>
                </a:lnTo>
                <a:cubicBezTo>
                  <a:pt x="-16" y="8331"/>
                  <a:pt x="25" y="7934"/>
                  <a:pt x="127" y="7528"/>
                </a:cubicBezTo>
                <a:lnTo>
                  <a:pt x="137" y="7489"/>
                </a:lnTo>
                <a:cubicBezTo>
                  <a:pt x="292" y="6917"/>
                  <a:pt x="561" y="6413"/>
                  <a:pt x="943" y="5980"/>
                </a:cubicBezTo>
                <a:cubicBezTo>
                  <a:pt x="1135" y="5763"/>
                  <a:pt x="1347" y="5572"/>
                  <a:pt x="1580" y="5407"/>
                </a:cubicBezTo>
                <a:lnTo>
                  <a:pt x="1801" y="5269"/>
                </a:lnTo>
                <a:lnTo>
                  <a:pt x="1694" y="5188"/>
                </a:lnTo>
                <a:cubicBezTo>
                  <a:pt x="1321" y="4880"/>
                  <a:pt x="1042" y="4502"/>
                  <a:pt x="857" y="4054"/>
                </a:cubicBezTo>
                <a:cubicBezTo>
                  <a:pt x="610" y="3457"/>
                  <a:pt x="570" y="2830"/>
                  <a:pt x="735" y="2173"/>
                </a:cubicBezTo>
                <a:cubicBezTo>
                  <a:pt x="921" y="1522"/>
                  <a:pt x="1270" y="999"/>
                  <a:pt x="1783" y="606"/>
                </a:cubicBezTo>
                <a:cubicBezTo>
                  <a:pt x="2296" y="212"/>
                  <a:pt x="2891" y="10"/>
                  <a:pt x="3568" y="0"/>
                </a:cubicBezTo>
                <a:close/>
              </a:path>
            </a:pathLst>
          </a:custGeom>
          <a:blipFill dpi="0" rotWithShape="0">
            <a:blip r:embed="rId10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endParaRPr lang="zh-CN" altLang="en-US" sz="23900">
              <a:sym typeface="Bebas" pitchFamily="50" charset="0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11"/>
            </p:custDataLst>
          </p:nvPr>
        </p:nvSpPr>
        <p:spPr>
          <a:xfrm rot="16200000">
            <a:off x="7581265" y="695325"/>
            <a:ext cx="4255135" cy="4966970"/>
          </a:xfrm>
          <a:custGeom>
            <a:avLst/>
            <a:gdLst>
              <a:gd name="connsiteX0" fmla="*/ 3063942 w 3944766"/>
              <a:gd name="connsiteY0" fmla="*/ 4469908 h 6434744"/>
              <a:gd name="connsiteX1" fmla="*/ 1982856 w 3944766"/>
              <a:gd name="connsiteY1" fmla="*/ 3388822 h 6434744"/>
              <a:gd name="connsiteX2" fmla="*/ 901770 w 3944766"/>
              <a:gd name="connsiteY2" fmla="*/ 4469908 h 6434744"/>
              <a:gd name="connsiteX3" fmla="*/ 1982856 w 3944766"/>
              <a:gd name="connsiteY3" fmla="*/ 5550994 h 6434744"/>
              <a:gd name="connsiteX4" fmla="*/ 3063942 w 3944766"/>
              <a:gd name="connsiteY4" fmla="*/ 4469908 h 6434744"/>
              <a:gd name="connsiteX5" fmla="*/ 3944477 w 3944766"/>
              <a:gd name="connsiteY5" fmla="*/ 4481586 h 6434744"/>
              <a:gd name="connsiteX6" fmla="*/ 3877631 w 3944766"/>
              <a:gd name="connsiteY6" fmla="*/ 4970897 h 6434744"/>
              <a:gd name="connsiteX7" fmla="*/ 3171674 w 3944766"/>
              <a:gd name="connsiteY7" fmla="*/ 6026637 h 6434744"/>
              <a:gd name="connsiteX8" fmla="*/ 1969062 w 3944766"/>
              <a:gd name="connsiteY8" fmla="*/ 6434744 h 6434744"/>
              <a:gd name="connsiteX9" fmla="*/ 1947923 w 3944766"/>
              <a:gd name="connsiteY9" fmla="*/ 6434744 h 6434744"/>
              <a:gd name="connsiteX10" fmla="*/ 1068257 w 3944766"/>
              <a:gd name="connsiteY10" fmla="*/ 6230054 h 6434744"/>
              <a:gd name="connsiteX11" fmla="*/ 871036 w 3944766"/>
              <a:gd name="connsiteY11" fmla="*/ 6117618 h 6434744"/>
              <a:gd name="connsiteX12" fmla="*/ 851787 w 3944766"/>
              <a:gd name="connsiteY12" fmla="*/ 6103446 h 6434744"/>
              <a:gd name="connsiteX13" fmla="*/ 845837 w 3944766"/>
              <a:gd name="connsiteY13" fmla="*/ 6103446 h 6434744"/>
              <a:gd name="connsiteX14" fmla="*/ 845315 w 3944766"/>
              <a:gd name="connsiteY14" fmla="*/ 6103107 h 6434744"/>
              <a:gd name="connsiteX15" fmla="*/ 730126 w 3944766"/>
              <a:gd name="connsiteY15" fmla="*/ 6016295 h 6434744"/>
              <a:gd name="connsiteX16" fmla="*/ 711537 w 3944766"/>
              <a:gd name="connsiteY16" fmla="*/ 6000184 h 6434744"/>
              <a:gd name="connsiteX17" fmla="*/ 689499 w 3944766"/>
              <a:gd name="connsiteY17" fmla="*/ 5983958 h 6434744"/>
              <a:gd name="connsiteX18" fmla="*/ 646685 w 3944766"/>
              <a:gd name="connsiteY18" fmla="*/ 5943975 h 6434744"/>
              <a:gd name="connsiteX19" fmla="*/ 623007 w 3944766"/>
              <a:gd name="connsiteY19" fmla="*/ 5923453 h 6434744"/>
              <a:gd name="connsiteX20" fmla="*/ 598302 w 3944766"/>
              <a:gd name="connsiteY20" fmla="*/ 5898792 h 6434744"/>
              <a:gd name="connsiteX21" fmla="*/ 523645 w 3944766"/>
              <a:gd name="connsiteY21" fmla="*/ 5829072 h 6434744"/>
              <a:gd name="connsiteX22" fmla="*/ 373474 w 3944766"/>
              <a:gd name="connsiteY22" fmla="*/ 5652963 h 6434744"/>
              <a:gd name="connsiteX23" fmla="*/ 379627 w 3944766"/>
              <a:gd name="connsiteY23" fmla="*/ 5648289 h 6434744"/>
              <a:gd name="connsiteX24" fmla="*/ 350079 w 3944766"/>
              <a:gd name="connsiteY24" fmla="*/ 5608754 h 6434744"/>
              <a:gd name="connsiteX25" fmla="*/ 149791 w 3944766"/>
              <a:gd name="connsiteY25" fmla="*/ 5239790 h 6434744"/>
              <a:gd name="connsiteX26" fmla="*/ 66849 w 3944766"/>
              <a:gd name="connsiteY26" fmla="*/ 3972530 h 6434744"/>
              <a:gd name="connsiteX27" fmla="*/ 72320 w 3944766"/>
              <a:gd name="connsiteY27" fmla="*/ 3952111 h 6434744"/>
              <a:gd name="connsiteX28" fmla="*/ 497710 w 3944766"/>
              <a:gd name="connsiteY28" fmla="*/ 3155397 h 6434744"/>
              <a:gd name="connsiteX29" fmla="*/ 833451 w 3944766"/>
              <a:gd name="connsiteY29" fmla="*/ 2853239 h 6434744"/>
              <a:gd name="connsiteX30" fmla="*/ 950113 w 3944766"/>
              <a:gd name="connsiteY30" fmla="*/ 2780457 h 6434744"/>
              <a:gd name="connsiteX31" fmla="*/ 894107 w 3944766"/>
              <a:gd name="connsiteY31" fmla="*/ 2737773 h 6434744"/>
              <a:gd name="connsiteX32" fmla="*/ 452267 w 3944766"/>
              <a:gd name="connsiteY32" fmla="*/ 2139364 h 6434744"/>
              <a:gd name="connsiteX33" fmla="*/ 387859 w 3944766"/>
              <a:gd name="connsiteY33" fmla="*/ 1146612 h 6434744"/>
              <a:gd name="connsiteX34" fmla="*/ 940843 w 3944766"/>
              <a:gd name="connsiteY34" fmla="*/ 319653 h 6434744"/>
              <a:gd name="connsiteX35" fmla="*/ 1882854 w 3944766"/>
              <a:gd name="connsiteY35" fmla="*/ 0 h 6434744"/>
              <a:gd name="connsiteX36" fmla="*/ 2014204 w 3944766"/>
              <a:gd name="connsiteY36" fmla="*/ 0 h 6434744"/>
              <a:gd name="connsiteX37" fmla="*/ 2781821 w 3944766"/>
              <a:gd name="connsiteY37" fmla="*/ 204906 h 6434744"/>
              <a:gd name="connsiteX38" fmla="*/ 3348062 w 3944766"/>
              <a:gd name="connsiteY38" fmla="*/ 762254 h 6434744"/>
              <a:gd name="connsiteX39" fmla="*/ 2444678 w 3944766"/>
              <a:gd name="connsiteY39" fmla="*/ 1295236 h 6434744"/>
              <a:gd name="connsiteX40" fmla="*/ 2437276 w 3944766"/>
              <a:gd name="connsiteY40" fmla="*/ 1285688 h 6434744"/>
              <a:gd name="connsiteX41" fmla="*/ 2386629 w 3944766"/>
              <a:gd name="connsiteY41" fmla="*/ 1192378 h 6434744"/>
              <a:gd name="connsiteX42" fmla="*/ 1922605 w 3944766"/>
              <a:gd name="connsiteY42" fmla="*/ 945658 h 6434744"/>
              <a:gd name="connsiteX43" fmla="*/ 1363011 w 3944766"/>
              <a:gd name="connsiteY43" fmla="*/ 1505252 h 6434744"/>
              <a:gd name="connsiteX44" fmla="*/ 1458581 w 3944766"/>
              <a:gd name="connsiteY44" fmla="*/ 1818126 h 6434744"/>
              <a:gd name="connsiteX45" fmla="*/ 1504905 w 3944766"/>
              <a:gd name="connsiteY45" fmla="*/ 1874271 h 6434744"/>
              <a:gd name="connsiteX46" fmla="*/ 1505801 w 3944766"/>
              <a:gd name="connsiteY46" fmla="*/ 1875485 h 6434744"/>
              <a:gd name="connsiteX47" fmla="*/ 1506328 w 3944766"/>
              <a:gd name="connsiteY47" fmla="*/ 1875995 h 6434744"/>
              <a:gd name="connsiteX48" fmla="*/ 1526912 w 3944766"/>
              <a:gd name="connsiteY48" fmla="*/ 1900944 h 6434744"/>
              <a:gd name="connsiteX49" fmla="*/ 1561482 w 3944766"/>
              <a:gd name="connsiteY49" fmla="*/ 1929467 h 6434744"/>
              <a:gd name="connsiteX50" fmla="*/ 1563944 w 3944766"/>
              <a:gd name="connsiteY50" fmla="*/ 1931854 h 6434744"/>
              <a:gd name="connsiteX51" fmla="*/ 1566876 w 3944766"/>
              <a:gd name="connsiteY51" fmla="*/ 1933917 h 6434744"/>
              <a:gd name="connsiteX52" fmla="*/ 1609731 w 3944766"/>
              <a:gd name="connsiteY52" fmla="*/ 1969276 h 6434744"/>
              <a:gd name="connsiteX53" fmla="*/ 1674264 w 3944766"/>
              <a:gd name="connsiteY53" fmla="*/ 2004303 h 6434744"/>
              <a:gd name="connsiteX54" fmla="*/ 2958939 w 3944766"/>
              <a:gd name="connsiteY54" fmla="*/ 2747852 h 6434744"/>
              <a:gd name="connsiteX55" fmla="*/ 3795401 w 3944766"/>
              <a:gd name="connsiteY55" fmla="*/ 3703502 h 6434744"/>
              <a:gd name="connsiteX56" fmla="*/ 3940710 w 3944766"/>
              <a:gd name="connsiteY56" fmla="*/ 4322227 h 6434744"/>
              <a:gd name="connsiteX57" fmla="*/ 3944477 w 3944766"/>
              <a:gd name="connsiteY57" fmla="*/ 4481586 h 64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7476" h="8728">
                <a:moveTo>
                  <a:pt x="3568" y="0"/>
                </a:moveTo>
                <a:lnTo>
                  <a:pt x="3817" y="0"/>
                </a:lnTo>
                <a:cubicBezTo>
                  <a:pt x="4344" y="6"/>
                  <a:pt x="4829" y="135"/>
                  <a:pt x="5272" y="388"/>
                </a:cubicBezTo>
                <a:cubicBezTo>
                  <a:pt x="5715" y="642"/>
                  <a:pt x="6073" y="994"/>
                  <a:pt x="6345" y="1444"/>
                </a:cubicBezTo>
                <a:lnTo>
                  <a:pt x="4633" y="2455"/>
                </a:lnTo>
                <a:lnTo>
                  <a:pt x="4619" y="2436"/>
                </a:lnTo>
                <a:lnTo>
                  <a:pt x="4523" y="2260"/>
                </a:lnTo>
                <a:cubicBezTo>
                  <a:pt x="4332" y="1978"/>
                  <a:pt x="4010" y="1792"/>
                  <a:pt x="3644" y="1792"/>
                </a:cubicBezTo>
                <a:cubicBezTo>
                  <a:pt x="3058" y="1792"/>
                  <a:pt x="2583" y="2267"/>
                  <a:pt x="2583" y="2852"/>
                </a:cubicBezTo>
                <a:cubicBezTo>
                  <a:pt x="2583" y="3072"/>
                  <a:pt x="2650" y="3276"/>
                  <a:pt x="2764" y="3445"/>
                </a:cubicBezTo>
                <a:lnTo>
                  <a:pt x="2852" y="3552"/>
                </a:lnTo>
                <a:lnTo>
                  <a:pt x="2854" y="3554"/>
                </a:lnTo>
                <a:lnTo>
                  <a:pt x="2855" y="3555"/>
                </a:lnTo>
                <a:lnTo>
                  <a:pt x="2894" y="3602"/>
                </a:lnTo>
                <a:lnTo>
                  <a:pt x="2959" y="3656"/>
                </a:lnTo>
                <a:lnTo>
                  <a:pt x="2964" y="3661"/>
                </a:lnTo>
                <a:lnTo>
                  <a:pt x="2969" y="3665"/>
                </a:lnTo>
                <a:lnTo>
                  <a:pt x="3051" y="3732"/>
                </a:lnTo>
                <a:lnTo>
                  <a:pt x="3173" y="3798"/>
                </a:lnTo>
                <a:lnTo>
                  <a:pt x="5608" y="5207"/>
                </a:lnTo>
                <a:cubicBezTo>
                  <a:pt x="6349" y="5652"/>
                  <a:pt x="6878" y="6255"/>
                  <a:pt x="7193" y="7018"/>
                </a:cubicBezTo>
                <a:cubicBezTo>
                  <a:pt x="7351" y="7400"/>
                  <a:pt x="7442" y="7790"/>
                  <a:pt x="7468" y="8191"/>
                </a:cubicBezTo>
                <a:cubicBezTo>
                  <a:pt x="7475" y="8291"/>
                  <a:pt x="7477" y="8391"/>
                  <a:pt x="7475" y="8493"/>
                </a:cubicBezTo>
                <a:cubicBezTo>
                  <a:pt x="7474" y="8569"/>
                  <a:pt x="7471" y="8645"/>
                  <a:pt x="7465" y="8722"/>
                </a:cubicBezTo>
                <a:lnTo>
                  <a:pt x="7464" y="8728"/>
                </a:lnTo>
                <a:lnTo>
                  <a:pt x="5791" y="8728"/>
                </a:lnTo>
                <a:lnTo>
                  <a:pt x="5796" y="8680"/>
                </a:lnTo>
                <a:cubicBezTo>
                  <a:pt x="5803" y="8611"/>
                  <a:pt x="5807" y="8541"/>
                  <a:pt x="5807" y="8471"/>
                </a:cubicBezTo>
                <a:cubicBezTo>
                  <a:pt x="5807" y="7339"/>
                  <a:pt x="4889" y="6422"/>
                  <a:pt x="3758" y="6422"/>
                </a:cubicBezTo>
                <a:cubicBezTo>
                  <a:pt x="2626" y="6422"/>
                  <a:pt x="1709" y="7339"/>
                  <a:pt x="1709" y="8471"/>
                </a:cubicBezTo>
                <a:cubicBezTo>
                  <a:pt x="1709" y="8541"/>
                  <a:pt x="1713" y="8611"/>
                  <a:pt x="1720" y="8680"/>
                </a:cubicBezTo>
                <a:lnTo>
                  <a:pt x="1725" y="8728"/>
                </a:lnTo>
                <a:lnTo>
                  <a:pt x="6" y="8728"/>
                </a:lnTo>
                <a:lnTo>
                  <a:pt x="6" y="8720"/>
                </a:lnTo>
                <a:cubicBezTo>
                  <a:pt x="-16" y="8331"/>
                  <a:pt x="25" y="7934"/>
                  <a:pt x="127" y="7528"/>
                </a:cubicBezTo>
                <a:lnTo>
                  <a:pt x="137" y="7489"/>
                </a:lnTo>
                <a:cubicBezTo>
                  <a:pt x="292" y="6917"/>
                  <a:pt x="561" y="6413"/>
                  <a:pt x="943" y="5980"/>
                </a:cubicBezTo>
                <a:cubicBezTo>
                  <a:pt x="1135" y="5763"/>
                  <a:pt x="1347" y="5572"/>
                  <a:pt x="1580" y="5407"/>
                </a:cubicBezTo>
                <a:lnTo>
                  <a:pt x="1801" y="5269"/>
                </a:lnTo>
                <a:lnTo>
                  <a:pt x="1694" y="5188"/>
                </a:lnTo>
                <a:cubicBezTo>
                  <a:pt x="1321" y="4880"/>
                  <a:pt x="1042" y="4502"/>
                  <a:pt x="857" y="4054"/>
                </a:cubicBezTo>
                <a:cubicBezTo>
                  <a:pt x="610" y="3457"/>
                  <a:pt x="570" y="2830"/>
                  <a:pt x="735" y="2173"/>
                </a:cubicBezTo>
                <a:cubicBezTo>
                  <a:pt x="921" y="1522"/>
                  <a:pt x="1270" y="999"/>
                  <a:pt x="1783" y="606"/>
                </a:cubicBezTo>
                <a:cubicBezTo>
                  <a:pt x="2296" y="212"/>
                  <a:pt x="2891" y="10"/>
                  <a:pt x="356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90000"/>
                  <a:lumMod val="75000"/>
                </a:schemeClr>
              </a:gs>
              <a:gs pos="19000">
                <a:schemeClr val="accent1">
                  <a:alpha val="86000"/>
                  <a:lumMod val="71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endParaRPr lang="zh-CN" altLang="en-US" sz="23900">
              <a:sym typeface="Bebas" pitchFamily="50" charset="0"/>
            </a:endParaRPr>
          </a:p>
        </p:txBody>
      </p:sp>
      <p:sp>
        <p:nvSpPr>
          <p:cNvPr id="54" name="椭圆 53"/>
          <p:cNvSpPr/>
          <p:nvPr userDrawn="1">
            <p:custDataLst>
              <p:tags r:id="rId12"/>
            </p:custDataLst>
          </p:nvPr>
        </p:nvSpPr>
        <p:spPr>
          <a:xfrm>
            <a:off x="8775065" y="1050925"/>
            <a:ext cx="407035" cy="407035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body" idx="16386" hasCustomPrompt="1"/>
            <p:custDataLst>
              <p:tags r:id="rId13"/>
            </p:custDataLst>
          </p:nvPr>
        </p:nvSpPr>
        <p:spPr>
          <a:xfrm>
            <a:off x="1016000" y="2667000"/>
            <a:ext cx="54493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20" name="标题 11"/>
          <p:cNvSpPr>
            <a:spLocks noGrp="1"/>
          </p:cNvSpPr>
          <p:nvPr>
            <p:ph type="ctrTitle" idx="16385" hasCustomPrompt="1"/>
            <p:custDataLst>
              <p:tags r:id="rId14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b="1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5" name="Title 14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Text Placeholder 24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Text Placeholder 26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9" name="装饰  8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" name="文本占位符 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203200 h 2032000"/>
              <a:gd name="connisteX1" fmla="*/ 203200 w 3454400"/>
              <a:gd name="connsiteY1" fmla="*/ 0 h 2032000"/>
              <a:gd name="connisteX2" fmla="*/ 3251200 w 3454400"/>
              <a:gd name="connsiteY2" fmla="*/ 0 h 2032000"/>
              <a:gd name="connisteX3" fmla="*/ 3454400 w 3454400"/>
              <a:gd name="connsiteY3" fmla="*/ 203200 h 2032000"/>
              <a:gd name="connisteX4" fmla="*/ 3454400 w 3454400"/>
              <a:gd name="connsiteY4" fmla="*/ 1828800 h 2032000"/>
              <a:gd name="connisteX5" fmla="*/ 3251200 w 3454400"/>
              <a:gd name="connsiteY5" fmla="*/ 2032000 h 2032000"/>
              <a:gd name="connisteX6" fmla="*/ 203200 w 3454400"/>
              <a:gd name="connsiteY6" fmla="*/ 2032000 h 2032000"/>
              <a:gd name="connisteX7" fmla="*/ 0 w 3454400"/>
              <a:gd name="connsiteY7" fmla="*/ 1828800 h 2032000"/>
              <a:gd name="connisteX8" fmla="*/ 0 w 34544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28800"/>
                </a:lnTo>
                <a:cubicBezTo>
                  <a:pt x="3454400" y="1941024"/>
                  <a:pt x="3363424" y="2032000"/>
                  <a:pt x="32512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38608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4419600"/>
            <a:ext cx="345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页-48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图片占位符 7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9144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图片占位符 11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6736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4328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文页-10003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203200 h 4165600"/>
              <a:gd name="connisteX1" fmla="*/ 203200 w 3454400"/>
              <a:gd name="connsiteY1" fmla="*/ 0 h 4165600"/>
              <a:gd name="connisteX2" fmla="*/ 3251200 w 3454400"/>
              <a:gd name="connsiteY2" fmla="*/ 0 h 4165600"/>
              <a:gd name="connisteX3" fmla="*/ 3454400 w 3454400"/>
              <a:gd name="connsiteY3" fmla="*/ 203200 h 4165600"/>
              <a:gd name="connisteX4" fmla="*/ 3454400 w 3454400"/>
              <a:gd name="connsiteY4" fmla="*/ 3962400 h 4165600"/>
              <a:gd name="connisteX5" fmla="*/ 3251200 w 3454400"/>
              <a:gd name="connsiteY5" fmla="*/ 4165600 h 4165600"/>
              <a:gd name="connisteX6" fmla="*/ 203200 w 3454400"/>
              <a:gd name="connsiteY6" fmla="*/ 4165600 h 4165600"/>
              <a:gd name="connisteX7" fmla="*/ 0 w 3454400"/>
              <a:gd name="connsiteY7" fmla="*/ 3962400 h 4165600"/>
              <a:gd name="connisteX8" fmla="*/ 0 w 3454400"/>
              <a:gd name="connsiteY8" fmla="*/ 20320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165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962400"/>
                </a:lnTo>
                <a:cubicBezTo>
                  <a:pt x="3454400" y="4074624"/>
                  <a:pt x="3363424" y="4165600"/>
                  <a:pt x="3251200" y="4165600"/>
                </a:cubicBezTo>
                <a:lnTo>
                  <a:pt x="203200" y="4165600"/>
                </a:lnTo>
                <a:cubicBezTo>
                  <a:pt x="90976" y="4165600"/>
                  <a:pt x="0" y="4074624"/>
                  <a:pt x="0" y="39624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2336800"/>
            <a:ext cx="28448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2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7272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609600" y="2286000"/>
            <a:ext cx="2514600" cy="3759200"/>
          </a:xfrm>
          <a:custGeom>
            <a:avLst/>
            <a:gdLst>
              <a:gd name="connisteX0" fmla="*/ 0 w 2514600"/>
              <a:gd name="connsiteY0" fmla="*/ 203200 h 3759200"/>
              <a:gd name="connisteX1" fmla="*/ 203200 w 2514600"/>
              <a:gd name="connsiteY1" fmla="*/ 0 h 3759200"/>
              <a:gd name="connisteX2" fmla="*/ 2311400 w 2514600"/>
              <a:gd name="connsiteY2" fmla="*/ 0 h 3759200"/>
              <a:gd name="connisteX3" fmla="*/ 2514600 w 2514600"/>
              <a:gd name="connsiteY3" fmla="*/ 203200 h 3759200"/>
              <a:gd name="connisteX4" fmla="*/ 2514600 w 2514600"/>
              <a:gd name="connsiteY4" fmla="*/ 3556000 h 3759200"/>
              <a:gd name="connisteX5" fmla="*/ 2311400 w 2514600"/>
              <a:gd name="connsiteY5" fmla="*/ 3759200 h 3759200"/>
              <a:gd name="connisteX6" fmla="*/ 203200 w 2514600"/>
              <a:gd name="connsiteY6" fmla="*/ 3759200 h 3759200"/>
              <a:gd name="connisteX7" fmla="*/ 0 w 2514600"/>
              <a:gd name="connsiteY7" fmla="*/ 3556000 h 3759200"/>
              <a:gd name="connisteX8" fmla="*/ 0 w 25146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556000"/>
                </a:lnTo>
                <a:cubicBezTo>
                  <a:pt x="2514600" y="3668224"/>
                  <a:pt x="2423624" y="3759200"/>
                  <a:pt x="23114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19050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429000" y="17272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3429000" y="2286000"/>
            <a:ext cx="2514600" cy="3759200"/>
          </a:xfrm>
          <a:custGeom>
            <a:avLst/>
            <a:gdLst>
              <a:gd name="connisteX0" fmla="*/ 0 w 2514600"/>
              <a:gd name="connsiteY0" fmla="*/ 203200 h 3759200"/>
              <a:gd name="connisteX1" fmla="*/ 203200 w 2514600"/>
              <a:gd name="connsiteY1" fmla="*/ 0 h 3759200"/>
              <a:gd name="connisteX2" fmla="*/ 2311400 w 2514600"/>
              <a:gd name="connsiteY2" fmla="*/ 0 h 3759200"/>
              <a:gd name="connisteX3" fmla="*/ 2514600 w 2514600"/>
              <a:gd name="connsiteY3" fmla="*/ 203200 h 3759200"/>
              <a:gd name="connisteX4" fmla="*/ 2514600 w 2514600"/>
              <a:gd name="connsiteY4" fmla="*/ 3556000 h 3759200"/>
              <a:gd name="connisteX5" fmla="*/ 2311400 w 2514600"/>
              <a:gd name="connsiteY5" fmla="*/ 3759200 h 3759200"/>
              <a:gd name="connisteX6" fmla="*/ 203200 w 2514600"/>
              <a:gd name="connsiteY6" fmla="*/ 3759200 h 3759200"/>
              <a:gd name="connisteX7" fmla="*/ 0 w 2514600"/>
              <a:gd name="connsiteY7" fmla="*/ 3556000 h 3759200"/>
              <a:gd name="connisteX8" fmla="*/ 0 w 25146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556000"/>
                </a:lnTo>
                <a:cubicBezTo>
                  <a:pt x="2514600" y="3668224"/>
                  <a:pt x="2423624" y="3759200"/>
                  <a:pt x="23114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733800" y="2946400"/>
            <a:ext cx="19050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6248400" y="17272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6" hasCustomPrompt="1"/>
            <p:custDataLst>
              <p:tags r:id="rId13"/>
            </p:custDataLst>
          </p:nvPr>
        </p:nvSpPr>
        <p:spPr>
          <a:xfrm>
            <a:off x="6248400" y="2286000"/>
            <a:ext cx="2514600" cy="3759200"/>
          </a:xfrm>
          <a:custGeom>
            <a:avLst/>
            <a:gdLst>
              <a:gd name="connisteX0" fmla="*/ 0 w 2514600"/>
              <a:gd name="connsiteY0" fmla="*/ 203200 h 3759200"/>
              <a:gd name="connisteX1" fmla="*/ 203200 w 2514600"/>
              <a:gd name="connsiteY1" fmla="*/ 0 h 3759200"/>
              <a:gd name="connisteX2" fmla="*/ 2311400 w 2514600"/>
              <a:gd name="connsiteY2" fmla="*/ 0 h 3759200"/>
              <a:gd name="connisteX3" fmla="*/ 2514600 w 2514600"/>
              <a:gd name="connsiteY3" fmla="*/ 203200 h 3759200"/>
              <a:gd name="connisteX4" fmla="*/ 2514600 w 2514600"/>
              <a:gd name="connsiteY4" fmla="*/ 3556000 h 3759200"/>
              <a:gd name="connisteX5" fmla="*/ 2311400 w 2514600"/>
              <a:gd name="connsiteY5" fmla="*/ 3759200 h 3759200"/>
              <a:gd name="connisteX6" fmla="*/ 203200 w 2514600"/>
              <a:gd name="connsiteY6" fmla="*/ 3759200 h 3759200"/>
              <a:gd name="connisteX7" fmla="*/ 0 w 2514600"/>
              <a:gd name="connsiteY7" fmla="*/ 3556000 h 3759200"/>
              <a:gd name="connisteX8" fmla="*/ 0 w 25146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556000"/>
                </a:lnTo>
                <a:cubicBezTo>
                  <a:pt x="2514600" y="3668224"/>
                  <a:pt x="2423624" y="3759200"/>
                  <a:pt x="23114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2946400"/>
            <a:ext cx="19050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2" hasCustomPrompt="1"/>
            <p:custDataLst>
              <p:tags r:id="rId15"/>
            </p:custDataLst>
          </p:nvPr>
        </p:nvSpPr>
        <p:spPr>
          <a:xfrm>
            <a:off x="9067800" y="17272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9067800" y="2286000"/>
            <a:ext cx="2514600" cy="3759200"/>
          </a:xfrm>
          <a:custGeom>
            <a:avLst/>
            <a:gdLst>
              <a:gd name="connisteX0" fmla="*/ 0 w 2514600"/>
              <a:gd name="connsiteY0" fmla="*/ 203200 h 3759200"/>
              <a:gd name="connisteX1" fmla="*/ 203200 w 2514600"/>
              <a:gd name="connsiteY1" fmla="*/ 0 h 3759200"/>
              <a:gd name="connisteX2" fmla="*/ 2311400 w 2514600"/>
              <a:gd name="connsiteY2" fmla="*/ 0 h 3759200"/>
              <a:gd name="connisteX3" fmla="*/ 2514600 w 2514600"/>
              <a:gd name="connsiteY3" fmla="*/ 203200 h 3759200"/>
              <a:gd name="connisteX4" fmla="*/ 2514600 w 2514600"/>
              <a:gd name="connsiteY4" fmla="*/ 3556000 h 3759200"/>
              <a:gd name="connisteX5" fmla="*/ 2311400 w 2514600"/>
              <a:gd name="connsiteY5" fmla="*/ 3759200 h 3759200"/>
              <a:gd name="connisteX6" fmla="*/ 203200 w 2514600"/>
              <a:gd name="connsiteY6" fmla="*/ 3759200 h 3759200"/>
              <a:gd name="connisteX7" fmla="*/ 0 w 2514600"/>
              <a:gd name="connsiteY7" fmla="*/ 3556000 h 3759200"/>
              <a:gd name="connisteX8" fmla="*/ 0 w 25146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3556000"/>
                </a:lnTo>
                <a:cubicBezTo>
                  <a:pt x="2514600" y="3668224"/>
                  <a:pt x="2423624" y="3759200"/>
                  <a:pt x="23114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</a:schemeClr>
              </a:gs>
              <a:gs pos="100000">
                <a:schemeClr val="accent1">
                  <a:lumMod val="4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372600" y="2946400"/>
            <a:ext cx="19050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" name="装饰  8"/>
          <p:cNvSpPr>
            <a:spLocks noGrp="1"/>
          </p:cNvSpPr>
          <p:nvPr>
            <p:ph type="body" idx="16395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28" name="装饰  1"/>
          <p:cNvSpPr>
            <a:spLocks noGrp="1"/>
          </p:cNvSpPr>
          <p:nvPr>
            <p:ph type="body" idx="16396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1" name="装饰  4"/>
          <p:cNvSpPr>
            <a:spLocks noGrp="1"/>
          </p:cNvSpPr>
          <p:nvPr>
            <p:ph type="body" idx="16397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34" name="装饰  7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7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1" name="装饰  8"/>
          <p:cNvSpPr>
            <a:spLocks noGrp="1"/>
          </p:cNvSpPr>
          <p:nvPr>
            <p:ph type="body" idx="16393" hasCustomPrompt="1"/>
            <p:custDataLst>
              <p:tags r:id="rId5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4" name="装饰  1"/>
          <p:cNvSpPr>
            <a:spLocks noGrp="1"/>
          </p:cNvSpPr>
          <p:nvPr>
            <p:ph type="body" idx="16394" hasCustomPrompt="1"/>
            <p:custDataLst>
              <p:tags r:id="rId8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装饰  4"/>
          <p:cNvSpPr>
            <a:spLocks noGrp="1"/>
          </p:cNvSpPr>
          <p:nvPr>
            <p:ph type="body" idx="16395" hasCustomPrompt="1"/>
            <p:custDataLst>
              <p:tags r:id="rId11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36" Type="http://schemas.openxmlformats.org/officeDocument/2006/relationships/tags" Target="../tags/tag258.xml"/><Relationship Id="rId35" Type="http://schemas.openxmlformats.org/officeDocument/2006/relationships/tags" Target="../tags/tag257.xml"/><Relationship Id="rId34" Type="http://schemas.openxmlformats.org/officeDocument/2006/relationships/tags" Target="../tags/tag256.xml"/><Relationship Id="rId33" Type="http://schemas.openxmlformats.org/officeDocument/2006/relationships/tags" Target="../tags/tag255.xml"/><Relationship Id="rId32" Type="http://schemas.openxmlformats.org/officeDocument/2006/relationships/tags" Target="../tags/tag254.xml"/><Relationship Id="rId31" Type="http://schemas.openxmlformats.org/officeDocument/2006/relationships/tags" Target="../tags/tag253.xml"/><Relationship Id="rId30" Type="http://schemas.openxmlformats.org/officeDocument/2006/relationships/tags" Target="../tags/tag252.xml"/><Relationship Id="rId3" Type="http://schemas.openxmlformats.org/officeDocument/2006/relationships/slideLayout" Target="../slideLayouts/slideLayout13.xml"/><Relationship Id="rId29" Type="http://schemas.openxmlformats.org/officeDocument/2006/relationships/tags" Target="../tags/tag251.xml"/><Relationship Id="rId28" Type="http://schemas.openxmlformats.org/officeDocument/2006/relationships/tags" Target="../tags/tag250.xml"/><Relationship Id="rId27" Type="http://schemas.openxmlformats.org/officeDocument/2006/relationships/tags" Target="../tags/tag249.xml"/><Relationship Id="rId26" Type="http://schemas.openxmlformats.org/officeDocument/2006/relationships/tags" Target="../tags/tag248.xml"/><Relationship Id="rId25" Type="http://schemas.openxmlformats.org/officeDocument/2006/relationships/tags" Target="../tags/tag247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65000"/>
                </a:schemeClr>
              </a:gs>
              <a:gs pos="42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 userDrawn="1">
            <p:custDataLst>
              <p:tags r:id="rId26"/>
            </p:custDataLst>
          </p:nvPr>
        </p:nvSpPr>
        <p:spPr>
          <a:xfrm flipH="1">
            <a:off x="324404" y="6414771"/>
            <a:ext cx="11543192" cy="224126"/>
          </a:xfrm>
          <a:prstGeom prst="roundRect">
            <a:avLst>
              <a:gd name="adj" fmla="val 50000"/>
            </a:avLst>
          </a:prstGeom>
          <a:solidFill>
            <a:schemeClr val="bg1">
              <a:alpha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1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íṧlíďe"/>
          <p:cNvSpPr/>
          <p:nvPr userDrawn="1">
            <p:custDataLst>
              <p:tags r:id="rId32"/>
            </p:custDataLst>
          </p:nvPr>
        </p:nvSpPr>
        <p:spPr>
          <a:xfrm>
            <a:off x="10880725" y="99060"/>
            <a:ext cx="1144905" cy="1144905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3000"/>
                </a:schemeClr>
              </a:gs>
              <a:gs pos="95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8" name="iṥḷîḋe"/>
          <p:cNvSpPr/>
          <p:nvPr userDrawn="1">
            <p:custDataLst>
              <p:tags r:id="rId33"/>
            </p:custDataLst>
          </p:nvPr>
        </p:nvSpPr>
        <p:spPr>
          <a:xfrm>
            <a:off x="156210" y="5907405"/>
            <a:ext cx="896620" cy="89662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1000"/>
                </a:schemeClr>
              </a:gs>
              <a:gs pos="92000">
                <a:srgbClr val="672097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66" name="任意多边形 65"/>
          <p:cNvSpPr/>
          <p:nvPr userDrawn="1">
            <p:custDataLst>
              <p:tags r:id="rId34"/>
            </p:custDataLst>
          </p:nvPr>
        </p:nvSpPr>
        <p:spPr>
          <a:xfrm>
            <a:off x="9885792" y="4788535"/>
            <a:ext cx="2306208" cy="2041525"/>
          </a:xfrm>
          <a:custGeom>
            <a:avLst/>
            <a:gdLst>
              <a:gd name="adj1" fmla="val 2700000"/>
              <a:gd name="adj2" fmla="val 16200000"/>
              <a:gd name="stAng" fmla="pin 0 adj1 21599999"/>
              <a:gd name="enAng" fmla="pin 0 adj2 21599999"/>
              <a:gd name="sw1" fmla="+- enAng 0 stAng"/>
              <a:gd name="sw2" fmla="+- sw1 21600000 0"/>
              <a:gd name="swAng" fmla="?: sw1 sw1 sw2"/>
              <a:gd name="wt1" fmla="sin wd2 stAng"/>
              <a:gd name="ht1" fmla="cos hd2 stAng"/>
              <a:gd name="dx1" fmla="cat2 wd2 ht1 wt1"/>
              <a:gd name="dy1" fmla="sat2 hd2 ht1 wt1"/>
              <a:gd name="wt2" fmla="sin wd2 enAng"/>
              <a:gd name="ht2" fmla="cos hd2 enAng"/>
              <a:gd name="dx2" fmla="cat2 wd2 ht2 wt2"/>
              <a:gd name="dy2" fmla="sat2 hd2 ht2 wt2"/>
              <a:gd name="x1" fmla="+- hc dx1 0"/>
              <a:gd name="y1" fmla="+- vc dy1 0"/>
              <a:gd name="x2" fmla="+- hc dx2 0"/>
              <a:gd name="y2" fmla="+- vc dy2 0"/>
              <a:gd name="x3" fmla="+/ x1 x2 2"/>
              <a:gd name="y3" fmla="+/ y1 y2 2"/>
              <a:gd name="midAng0" fmla="*/ swAng 1 2"/>
              <a:gd name="midAng" fmla="+- stAng midAng0 cd2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stAng">
                <a:pos x="x1" y="y1"/>
              </a:cxn>
              <a:cxn ang="enAng">
                <a:pos x="x2" y="y2"/>
              </a:cxn>
              <a:cxn ang="midAng">
                <a:pos x="x3" y="y3"/>
              </a:cxn>
            </a:cxnLst>
            <a:rect l="l" t="t" r="r" b="b"/>
            <a:pathLst>
              <a:path w="3632" h="3215">
                <a:moveTo>
                  <a:pt x="2469" y="0"/>
                </a:moveTo>
                <a:lnTo>
                  <a:pt x="3632" y="2808"/>
                </a:lnTo>
                <a:lnTo>
                  <a:pt x="3632" y="3215"/>
                </a:lnTo>
                <a:lnTo>
                  <a:pt x="115" y="3215"/>
                </a:lnTo>
                <a:lnTo>
                  <a:pt x="111" y="3203"/>
                </a:lnTo>
                <a:cubicBezTo>
                  <a:pt x="39" y="2971"/>
                  <a:pt x="0" y="2724"/>
                  <a:pt x="0" y="2469"/>
                </a:cubicBezTo>
                <a:cubicBezTo>
                  <a:pt x="0" y="1105"/>
                  <a:pt x="1105" y="0"/>
                  <a:pt x="2469" y="0"/>
                </a:cubicBezTo>
                <a:close/>
              </a:path>
            </a:pathLst>
          </a:custGeom>
          <a:gradFill flip="none" rotWithShape="1">
            <a:gsLst>
              <a:gs pos="82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Bebas" pitchFamily="50" charset="0"/>
              <a:ea typeface="汉仪旗黑-50简" panose="00020600040101010101" pitchFamily="18" charset="-122"/>
              <a:sym typeface="Bebas" pitchFamily="50" charset="0"/>
            </a:endParaRPr>
          </a:p>
        </p:txBody>
      </p:sp>
      <p:sp>
        <p:nvSpPr>
          <p:cNvPr id="11" name="KSO_TEMPLATE" hidden="1"/>
          <p:cNvSpPr/>
          <p:nvPr userDrawn="1"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6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u="none" kern="1200" spc="0">
          <a:solidFill>
            <a:schemeClr val="tx2"/>
          </a:solidFill>
          <a:effectLst>
            <a:outerShdw>
              <a:srgbClr val="FFFFFF"/>
            </a:outerShdw>
          </a:effectLst>
          <a:uFill>
            <a:solidFill>
              <a:schemeClr val="bg1"/>
            </a:solidFill>
          </a:uFill>
          <a:latin typeface="+mj-lt"/>
          <a:ea typeface="+mj-ea"/>
          <a:cs typeface="+mj-cs"/>
        </a:defRPr>
      </a:lvl1pPr>
    </p:titleStyle>
    <p:bodyStyle>
      <a:lvl1pPr marL="228600" indent="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image" Target="../media/image11.jpeg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image" Target="../media/image10.jpeg"/><Relationship Id="rId2" Type="http://schemas.openxmlformats.org/officeDocument/2006/relationships/tags" Target="../tags/tag332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image" Target="../media/image12.jpeg"/><Relationship Id="rId10" Type="http://schemas.openxmlformats.org/officeDocument/2006/relationships/tags" Target="../tags/tag338.xml"/><Relationship Id="rId1" Type="http://schemas.openxmlformats.org/officeDocument/2006/relationships/tags" Target="../tags/tag33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image" Target="../media/image13.jpeg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8" Type="http://schemas.openxmlformats.org/officeDocument/2006/relationships/slideLayout" Target="../slideLayouts/slideLayout30.xml"/><Relationship Id="rId17" Type="http://schemas.openxmlformats.org/officeDocument/2006/relationships/tags" Target="../tags/tag355.xml"/><Relationship Id="rId16" Type="http://schemas.openxmlformats.org/officeDocument/2006/relationships/tags" Target="../tags/tag354.xml"/><Relationship Id="rId15" Type="http://schemas.openxmlformats.org/officeDocument/2006/relationships/tags" Target="../tags/tag353.xml"/><Relationship Id="rId14" Type="http://schemas.openxmlformats.org/officeDocument/2006/relationships/image" Target="../media/image15.jpeg"/><Relationship Id="rId13" Type="http://schemas.openxmlformats.org/officeDocument/2006/relationships/tags" Target="../tags/tag352.xml"/><Relationship Id="rId12" Type="http://schemas.openxmlformats.org/officeDocument/2006/relationships/tags" Target="../tags/tag351.xml"/><Relationship Id="rId11" Type="http://schemas.openxmlformats.org/officeDocument/2006/relationships/tags" Target="../tags/tag350.xml"/><Relationship Id="rId10" Type="http://schemas.openxmlformats.org/officeDocument/2006/relationships/tags" Target="../tags/tag349.xml"/><Relationship Id="rId1" Type="http://schemas.openxmlformats.org/officeDocument/2006/relationships/tags" Target="../tags/tag34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3" Type="http://schemas.openxmlformats.org/officeDocument/2006/relationships/slideLayout" Target="../slideLayouts/slideLayout3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tags" Target="../tags/tag26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5" Type="http://schemas.openxmlformats.org/officeDocument/2006/relationships/slideLayout" Target="../slideLayouts/slideLayout32.xml"/><Relationship Id="rId14" Type="http://schemas.openxmlformats.org/officeDocument/2006/relationships/tags" Target="../tags/tag290.xml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tags" Target="../tags/tag27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image" Target="../media/image3.jpeg"/><Relationship Id="rId2" Type="http://schemas.openxmlformats.org/officeDocument/2006/relationships/tags" Target="../tags/tag292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299.xml"/><Relationship Id="rId1" Type="http://schemas.openxmlformats.org/officeDocument/2006/relationships/tags" Target="../tags/tag29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image" Target="../media/image4.jpe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316.xml"/><Relationship Id="rId16" Type="http://schemas.openxmlformats.org/officeDocument/2006/relationships/tags" Target="../tags/tag315.xml"/><Relationship Id="rId15" Type="http://schemas.openxmlformats.org/officeDocument/2006/relationships/tags" Target="../tags/tag314.xml"/><Relationship Id="rId14" Type="http://schemas.openxmlformats.org/officeDocument/2006/relationships/image" Target="../media/image6.jpeg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image" Target="../media/image8.jpeg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image" Target="../media/image7.jpeg"/><Relationship Id="rId2" Type="http://schemas.openxmlformats.org/officeDocument/2006/relationships/tags" Target="../tags/tag318.xml"/><Relationship Id="rId15" Type="http://schemas.openxmlformats.org/officeDocument/2006/relationships/slideLayout" Target="../slideLayouts/slideLayout12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image" Target="../media/image9.jpeg"/><Relationship Id="rId10" Type="http://schemas.openxmlformats.org/officeDocument/2006/relationships/tags" Target="../tags/tag324.xml"/><Relationship Id="rId1" Type="http://schemas.openxmlformats.org/officeDocument/2006/relationships/tags" Target="../tags/tag31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016000" y="2209800"/>
            <a:ext cx="6352540" cy="1917700"/>
          </a:xfrm>
        </p:spPr>
        <p:txBody>
          <a:bodyPr>
            <a:normAutofit/>
          </a:bodyPr>
          <a:p>
            <a:r>
              <a:rPr lang="zh-CN" altLang="en-US"/>
              <a:t>听涛——百度贴吧智能舆情分析助手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87"/>
            <p:custDataLst>
              <p:tags r:id="rId2"/>
            </p:custDataLst>
          </p:nvPr>
        </p:nvSpPr>
        <p:spPr>
          <a:xfrm>
            <a:off x="1016000" y="4749800"/>
            <a:ext cx="2417485" cy="1002308"/>
          </a:xfrm>
        </p:spPr>
        <p:txBody>
          <a:bodyPr>
            <a:normAutofit/>
          </a:bodyPr>
          <a:p>
            <a:r>
              <a:rPr lang="zh-CN" altLang="en-US"/>
              <a:t>组长：田朴序</a:t>
            </a:r>
            <a:endParaRPr lang="zh-CN" altLang="en-US"/>
          </a:p>
          <a:p>
            <a:r>
              <a:rPr lang="zh-CN" altLang="en-US"/>
              <a:t>组员：刘宇轩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10615" y="4125595"/>
            <a:ext cx="485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开源项目与社区的数据洞察工具与可视化作品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关键技术：异步高效爬虫</a:t>
            </a:r>
            <a:endParaRPr lang="zh-CN" altLang="en-US"/>
          </a:p>
        </p:txBody>
      </p:sp>
      <p:pic>
        <p:nvPicPr>
          <p:cNvPr id="6" name="内容占位符 5"/>
          <p:cNvPicPr>
            <a:picLocks noGrp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5869" b="5869"/>
        </p:blipFill>
        <p:spPr>
          <a:xfrm>
            <a:off x="609600" y="1524000"/>
            <a:ext cx="3454400" cy="2032000"/>
          </a:xfrm>
        </p:spPr>
      </p:pic>
      <p:sp>
        <p:nvSpPr>
          <p:cNvPr id="7" name="文本占位符 6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使用aiohttp实现高并发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采用异步IO编程模型，使用aiohttp库处理HTTP请求。配合asyncio实现并发控制，同时处理多个页面请求。相比传统同步爬虫，数据采集效率提升60倍以上</a:t>
            </a:r>
            <a:endParaRPr lang="zh-CN" altLang="en-US"/>
          </a:p>
        </p:txBody>
      </p:sp>
      <p:pic>
        <p:nvPicPr>
          <p:cNvPr id="9" name="内容占位符 8"/>
          <p:cNvPicPr>
            <a:picLocks noGrp="1"/>
          </p:cNvPicPr>
          <p:nvPr>
            <p:ph idx="16393"/>
            <p:custDataLst>
              <p:tags r:id="rId6"/>
            </p:custDataLst>
          </p:nvPr>
        </p:nvPicPr>
        <p:blipFill>
          <a:blip r:embed="rId7"/>
          <a:srcRect t="5869" b="5869"/>
        </p:blipFill>
        <p:spPr>
          <a:xfrm>
            <a:off x="4368800" y="1524000"/>
            <a:ext cx="3454400" cy="2032000"/>
          </a:xfrm>
        </p:spPr>
      </p:pic>
      <p:sp>
        <p:nvSpPr>
          <p:cNvPr id="10" name="文本占位符 9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自动翻页与反爬虫策略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智能识别贴吧页面结构，自动解析翻页逻辑。实现动态请求头生成，模拟真实浏览器行为。内置请求频率控制，避免触发网站反爬机制。异常重试机制：网络异常时自动重试3次</a:t>
            </a:r>
            <a:endParaRPr lang="zh-CN" altLang="en-US"/>
          </a:p>
        </p:txBody>
      </p:sp>
      <p:pic>
        <p:nvPicPr>
          <p:cNvPr id="12" name="内容占位符 11"/>
          <p:cNvPicPr>
            <a:picLocks noGrp="1"/>
          </p:cNvPicPr>
          <p:nvPr>
            <p:ph idx="16394"/>
            <p:custDataLst>
              <p:tags r:id="rId10"/>
            </p:custDataLst>
          </p:nvPr>
        </p:nvPicPr>
        <p:blipFill>
          <a:blip r:embed="rId11"/>
          <a:srcRect t="3959" b="3959"/>
        </p:blipFill>
        <p:spPr>
          <a:xfrm>
            <a:off x="8128000" y="1524000"/>
            <a:ext cx="3454400" cy="2032000"/>
          </a:xfr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结构化JSON存储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设计统一数据格式，包含帖子标题、内容、作者、时间、回复数等字段。支持增量爬取，避免重复数据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关键技术：智能数据清洗</a:t>
            </a:r>
            <a:endParaRPr lang="zh-CN" altLang="en-US"/>
          </a:p>
        </p:txBody>
      </p:sp>
      <p:sp>
        <p:nvSpPr>
          <p:cNvPr id="3" name="装饰  6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/>
          <p:cNvPicPr>
            <a:picLocks noGrp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7130" b="7130"/>
        </p:blipFill>
        <p:spPr>
          <a:xfrm>
            <a:off x="914400" y="1828800"/>
            <a:ext cx="2844800" cy="1625600"/>
          </a:xfr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基于规则的噪声过滤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智能数据清洗采用基于规则的噪声过滤方法，依据设定的规则去除数据中的噪声信息，如无关字符、乱码等，使数据更加纯净，便于后续的分析和处理。</a:t>
            </a:r>
            <a:endParaRPr lang="zh-CN" altLang="en-US"/>
          </a:p>
        </p:txBody>
      </p:sp>
      <p:sp>
        <p:nvSpPr>
          <p:cNvPr id="7" name="装饰  0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/>
          <p:cNvPicPr>
            <a:picLocks noGrp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7130" b="7130"/>
        </p:blipFill>
        <p:spPr>
          <a:xfrm>
            <a:off x="4673600" y="1828800"/>
            <a:ext cx="2844800" cy="1625600"/>
          </a:xfr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文本标准化与去重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对文本数据进行标准化处理，统一文本的格式和表达方式。同时，去除重复的数据，避免数据冗余，提高数据的质量和分析的准确性。</a:t>
            </a:r>
            <a:endParaRPr lang="zh-CN" altLang="en-US"/>
          </a:p>
        </p:txBody>
      </p:sp>
      <p:sp>
        <p:nvSpPr>
          <p:cNvPr id="11" name="装饰  4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/>
          <p:cNvPicPr>
            <a:picLocks noGrp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7130" b="7130"/>
        </p:blipFill>
        <p:spPr>
          <a:xfrm>
            <a:off x="8432800" y="1828800"/>
            <a:ext cx="2844800" cy="1625600"/>
          </a:xfr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情感倾向预标注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在数据清洗过程中，对文本的情感倾向进行预标注。通过特定的算法和模型，判断文本是正面、负面还是中性情感，为后续的情感分析提供基础。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关键技术：RAG架构实现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MaxKB构建向量知识库</a:t>
            </a:r>
            <a:endParaRPr lang="zh-CN" altLang="en-US"/>
          </a:p>
        </p:txBody>
      </p:sp>
      <p:sp>
        <p:nvSpPr>
          <p:cNvPr id="4" name="装饰  7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利用MaxKB来构建向量知识库，将相关的数据进行向量化处理后存储在知识库中。这种向量知识库能够更高效地支持语义检索，为后续的分析提供准确的数据支持。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语义检索增强</a:t>
            </a:r>
            <a:endParaRPr lang="zh-CN" altLang="en-US"/>
          </a:p>
        </p:txBody>
      </p:sp>
      <p:sp>
        <p:nvSpPr>
          <p:cNvPr id="7" name="装饰  0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RAG架构实现了语义检索增强功能，通过对向量知识库的语义检索，能够更精准地找到与查询相关的数据，提高检索的准确性和效率。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上下文感知对话</a:t>
            </a:r>
            <a:endParaRPr lang="zh-CN" altLang="en-US"/>
          </a:p>
        </p:txBody>
      </p:sp>
      <p:sp>
        <p:nvSpPr>
          <p:cNvPr id="10" name="装饰  3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具备上下文感知对话能力，在与用户交互时，能够根据上下文信息理解用户的意图，提供更准确、更符合语境的回答，提升用户体验。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9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1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Autofit/>
          </a:bodyPr>
          <a:p>
            <a:r>
              <a:rPr lang="zh-CN" altLang="en-US" sz="4600"/>
              <a:t>目录</a:t>
            </a:r>
            <a:endParaRPr lang="zh-CN" altLang="en-US" sz="460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8" name="装饰  8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背景与概述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30" name="装饰  1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技术方案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32" name="装饰  4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核心技术实现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背景与概述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数字时代舆情监测的现实挑战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信息传播速度快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舆情事件从爆发到扩散平均仅需4.8小时，传统人工监测难以在黄金处置期内响应，某快消品牌因未及时识别短视频舆情，3天内负面声量飙升100倍。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虚假信息识别难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AI生成技术降低造谣成本，如北京女篮AI造谣事件中，虚假信息在24小时内传播至3000万用户，人工识别耗时超12小时。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传统方法响应滞后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6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依赖人工筛选和日报推送，平均响应时间达24小时，远超过舆情发酵周期，蜜雪冰城配料争议舆情因初期误判导致负面持续扩散。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2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典型案例参考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397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泡泡玛特直播间失言事件：48小时内引发全网舆情，股价单日暴跌5.88%，反映传统监测体系的预警失效问题。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项目名称：听涛</a:t>
            </a:r>
            <a:endParaRPr lang="zh-CN" altLang="en-US"/>
          </a:p>
        </p:txBody>
      </p:sp>
      <p:pic>
        <p:nvPicPr>
          <p:cNvPr id="3" name="内容占位符 2" descr="c4f32cac-ef5f-11f0-ae3b-4ea7a7fa48ef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879" b="1879"/>
          <a:stretch>
            <a:fillRect/>
          </a:stretch>
        </p:blipFill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203200 h 3149600"/>
              <a:gd name="connisteX1" fmla="*/ 203200 w 10972800"/>
              <a:gd name="connsiteY1" fmla="*/ 0 h 3149600"/>
              <a:gd name="connisteX2" fmla="*/ 10769600 w 10972800"/>
              <a:gd name="connsiteY2" fmla="*/ 0 h 3149600"/>
              <a:gd name="connisteX3" fmla="*/ 10972800 w 10972800"/>
              <a:gd name="connsiteY3" fmla="*/ 203200 h 3149600"/>
              <a:gd name="connisteX4" fmla="*/ 10972800 w 10972800"/>
              <a:gd name="connsiteY4" fmla="*/ 2946400 h 3149600"/>
              <a:gd name="connisteX5" fmla="*/ 10769600 w 10972800"/>
              <a:gd name="connsiteY5" fmla="*/ 3149600 h 3149600"/>
              <a:gd name="connisteX6" fmla="*/ 203200 w 10972800"/>
              <a:gd name="connsiteY6" fmla="*/ 3149600 h 3149600"/>
              <a:gd name="connisteX7" fmla="*/ 0 w 10972800"/>
              <a:gd name="connsiteY7" fmla="*/ 2946400 h 3149600"/>
              <a:gd name="connisteX8" fmla="*/ 0 w 10972800"/>
              <a:gd name="connsiteY8" fmla="*/ 20320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946400"/>
                </a:lnTo>
                <a:cubicBezTo>
                  <a:pt x="10972800" y="3058624"/>
                  <a:pt x="10881824" y="3149600"/>
                  <a:pt x="10769600" y="3149600"/>
                </a:cubicBezTo>
                <a:lnTo>
                  <a:pt x="203200" y="3149600"/>
                </a:lnTo>
                <a:cubicBezTo>
                  <a:pt x="90976" y="3149600"/>
                  <a:pt x="0" y="3058624"/>
                  <a:pt x="0" y="294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项目定位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“听涛”是基于大模型的智能舆情分析系统，主要用于百度贴吧的舆情分析，能自动获取百度贴吧</a:t>
            </a:r>
            <a:r>
              <a:rPr lang="zh-CN" altLang="en-US"/>
              <a:t>帖子信息，实现全流程自动化，为用户提供准确、高效的舆情信息。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项目意义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该项目可解决传统舆情分析信息过载、深度不足等问题，降低技术门槛，让更多人能利用AI进行舆情分析，具有重要的现实意义。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技术方案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解决方案概览：全流程自动化分析平台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c539510d-ef5f-11f0-b1d6-1667315f361b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l="1997" b="556"/>
          <a:stretch>
            <a:fillRect/>
          </a:stretch>
        </p:blipFill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智能采集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该平台能实现智能采集，可根据需求输入贴吧名称和爬取页数，如输入华为吧并爬取2页，能输出100 + 条结构化数据，为后续分析提供基础数据。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c5395101-ef5f-11f0-b1d6-1667315f361b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1867" b="1867"/>
          <a:stretch>
            <a:fillRect/>
          </a:stretch>
        </p:blipFill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知识构建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平台会对采集到的数据进行自动清洗去噪，然后上传至MaxKB知识库并进行向量化索引，构建起可供分析的知识体系，便于后续的智能分析。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c5395071-ef5f-11f0-b1d6-1667315f361b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l="725" r="725"/>
          <a:stretch>
            <a:fillRect/>
          </a:stretch>
        </p:blipFill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智能分析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可进行情感分析、主题挖掘和深度问答等，例如对华为吧舆情分析能得出情感分布、热门话题，并给出基于实际数据的洞察和用户需求与产品优化建议。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分层技术架构：应用层、服务层、数据层</a:t>
            </a:r>
            <a:endParaRPr lang="zh-CN" altLang="en-US"/>
          </a:p>
        </p:txBody>
      </p:sp>
      <p:pic>
        <p:nvPicPr>
          <p:cNvPr id="6" name="图片占位符 5" descr="c4e90dae-ef5f-11f0-a82e-1e33d246cc75"/>
          <p:cNvPicPr>
            <a:picLocks noChangeAspect="1"/>
          </p:cNvPicPr>
          <p:nvPr>
            <p:ph type="pic" idx="16395"/>
            <p:custDataLst>
              <p:tags r:id="rId2"/>
            </p:custDataLst>
          </p:nvPr>
        </p:nvPicPr>
        <p:blipFill>
          <a:blip r:embed="rId3"/>
          <a:srcRect t="1396" b="1396"/>
          <a:stretch>
            <a:fillRect/>
          </a:stretch>
        </p:blipFill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1778000" y="1930400"/>
            <a:ext cx="4089400" cy="406400"/>
          </a:xfrm>
        </p:spPr>
        <p:txBody>
          <a:bodyPr>
            <a:norm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>
          <a:xfrm>
            <a:off x="1778000" y="2546350"/>
            <a:ext cx="4089400" cy="1219200"/>
          </a:xfrm>
        </p:spPr>
        <p:txBody>
          <a:bodyPr>
            <a:normAutofit lnSpcReduction="10000"/>
          </a:bodyPr>
          <a:p>
            <a:r>
              <a:rPr lang="zh-CN" altLang="en-US" sz="1400"/>
              <a:t>应用层作为系统与用户交互的桥梁，整合了用户层的操作需求和服务层的功能提供，将用户的指令转化为可执行的任务，为用户提供便捷、高效的舆情分析服务体验。</a:t>
            </a:r>
            <a:endParaRPr lang="zh-CN" altLang="en-US" sz="1400"/>
          </a:p>
        </p:txBody>
      </p:sp>
      <p:pic>
        <p:nvPicPr>
          <p:cNvPr id="9" name="图片占位符 8" descr="c4e9132d-ef5f-11f0-a82e-1e33d246cc75"/>
          <p:cNvPicPr>
            <a:picLocks noChangeAspect="1"/>
          </p:cNvPicPr>
          <p:nvPr>
            <p:ph type="pic" idx="16396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服务层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服务层包含MaxKB知识库平台、DeepSeek大模型和向量检索引擎。MaxKB知识库平台用于存储和管理知识，DeepSeek大模型提供强大的语义理解能力，向量检索引擎则实现高效的信息检索。</a:t>
            </a:r>
            <a:endParaRPr lang="zh-CN" altLang="en-US"/>
          </a:p>
        </p:txBody>
      </p:sp>
      <p:pic>
        <p:nvPicPr>
          <p:cNvPr id="12" name="图片占位符 11" descr="c4e90d43-ef5f-11f0-a82e-1e33d246cc75"/>
          <p:cNvPicPr>
            <a:picLocks noChangeAspect="1"/>
          </p:cNvPicPr>
          <p:nvPr>
            <p:ph type="pic" idx="16397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数据层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数据层存储着原始贴吧数据、清洗结构化数据和向量化知识库。原始贴吧数据是基础，经过智能清洗形成结构化数据，再向量化存入知识库，为系统分析提供数据支撑。</a:t>
            </a:r>
            <a:endParaRPr lang="zh-CN" altLang="en-US" sz="1400"/>
          </a:p>
        </p:txBody>
      </p:sp>
    </p:spTree>
    <p:custDataLst>
      <p:tags r:id="rId1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核心技术实现</a:t>
            </a:r>
            <a:endParaRPr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7b4a1dfd6a6fb4d3d57828ecc34ddd5264b76c"/>
  <p:tag name="KSO_WM_NEWLAYOUT_GROUP_ID" val="layout_34"/>
  <p:tag name="KSO_WM_NEWLAYOUT_ID" val="slide_4ae229a2f1c7f65e"/>
</p:tagLst>
</file>

<file path=ppt/tags/tag100.xml><?xml version="1.0" encoding="utf-8"?>
<p:tagLst xmlns:p="http://schemas.openxmlformats.org/presentationml/2006/main">
  <p:tag name="KSO_WM_UNIT_TYPE" val="f"/>
  <p:tag name="KSO_WM_UNIT_INDEX" val="1"/>
  <p:tag name="KSO_WM_UNIT_ID" val="_4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1.xml><?xml version="1.0" encoding="utf-8"?>
<p:tagLst xmlns:p="http://schemas.openxmlformats.org/presentationml/2006/main">
  <p:tag name="KSO_WM_UNIT_TYPE" val="f"/>
  <p:tag name="KSO_WM_UNIT_INDEX" val="2"/>
  <p:tag name="KSO_WM_UNIT_ID" val="_4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2.xml><?xml version="1.0" encoding="utf-8"?>
<p:tagLst xmlns:p="http://schemas.openxmlformats.org/presentationml/2006/main">
  <p:tag name="KSO_WM_UNIT_TYPE" val="f"/>
  <p:tag name="KSO_WM_UNIT_INDEX" val="3"/>
  <p:tag name="KSO_WM_UNIT_ID" val="_4*f*3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3.xml><?xml version="1.0" encoding="utf-8"?>
<p:tagLst xmlns:p="http://schemas.openxmlformats.org/presentationml/2006/main">
  <p:tag name="KSO_WM_UNIT_TYPE" val="f"/>
  <p:tag name="KSO_WM_UNIT_INDEX" val="4"/>
  <p:tag name="KSO_WM_UNIT_ID" val="_4*f*4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UNIT_ID" val="_4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0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UNIT_ID" val="_5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5.xml><?xml version="1.0" encoding="utf-8"?>
<p:tagLst xmlns:p="http://schemas.openxmlformats.org/presentationml/2006/main">
  <p:tag name="KSO_WM_UNIT_TYPE" val="f"/>
  <p:tag name="KSO_WM_UNIT_INDEX" val="1"/>
  <p:tag name="KSO_WM_UNIT_ID" val="_7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1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2.xml><?xml version="1.0" encoding="utf-8"?>
<p:tagLst xmlns:p="http://schemas.openxmlformats.org/presentationml/2006/main">
  <p:tag name="KSO_WM_UNIT_TYPE" val="f"/>
  <p:tag name="KSO_WM_UNIT_INDEX" val="1"/>
  <p:tag name="KSO_WM_UNIT_ID" val="_8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UNIT_ID" val="_8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25.xml><?xml version="1.0" encoding="utf-8"?>
<p:tagLst xmlns:p="http://schemas.openxmlformats.org/presentationml/2006/main">
  <p:tag name="LAYOUTZORDER" val="9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6.xml><?xml version="1.0" encoding="utf-8"?>
<p:tagLst xmlns:p="http://schemas.openxmlformats.org/presentationml/2006/main">
  <p:tag name="KSO_WM_UNIT_TYPE" val="f"/>
  <p:tag name="KSO_WM_UNIT_SUBTYPE" val="a"/>
  <p:tag name="KSO_WM_UNIT_INDEX" val="3"/>
  <p:tag name="KSO_WM_BEAUTIFY_FLAG" val="#wm#"/>
  <p:tag name="KSO_WM_TAG_VERSION" val="3.0"/>
  <p:tag name="LAYOUTZORDER" val="2"/>
  <p:tag name="KSO_WM_UNIT_ID" val="_9*f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7.xml><?xml version="1.0" encoding="utf-8"?>
<p:tagLst xmlns:p="http://schemas.openxmlformats.org/presentationml/2006/main">
  <p:tag name="KSO_WM_UNIT_TYPE" val="f"/>
  <p:tag name="KSO_WM_UNIT_SUBTYPE" val="a"/>
  <p:tag name="KSO_WM_UNIT_INDEX" val="4"/>
  <p:tag name="KSO_WM_BEAUTIFY_FLAG" val="#wm#"/>
  <p:tag name="KSO_WM_TAG_VERSION" val="3.0"/>
  <p:tag name="LAYOUTZORDER" val="10"/>
  <p:tag name="KSO_WM_UNIT_ID" val="_9*f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8.xml><?xml version="1.0" encoding="utf-8"?>
<p:tagLst xmlns:p="http://schemas.openxmlformats.org/presentationml/2006/main">
  <p:tag name="KSO_WM_UNIT_TYPE" val="f"/>
  <p:tag name="KSO_WM_UNIT_SUBTYPE" val="a"/>
  <p:tag name="KSO_WM_UNIT_INDEX" val="5"/>
  <p:tag name="KSO_WM_BEAUTIFY_FLAG" val="#wm#"/>
  <p:tag name="KSO_WM_TAG_VERSION" val="3.0"/>
  <p:tag name="LAYOUTZORDER" val="11"/>
  <p:tag name="KSO_WM_UNIT_ID" val="_9*f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29.xml><?xml version="1.0" encoding="utf-8"?>
<p:tagLst xmlns:p="http://schemas.openxmlformats.org/presentationml/2006/main">
  <p:tag name="KSO_WM_UNIT_TYPE" val="f"/>
  <p:tag name="KSO_WM_UNIT_SUBTYPE" val="a"/>
  <p:tag name="KSO_WM_UNIT_INDEX" val="6"/>
  <p:tag name="KSO_WM_BEAUTIFY_FLAG" val="#wm#"/>
  <p:tag name="KSO_WM_TAG_VERSION" val="3.0"/>
  <p:tag name="LAYOUTZORDER" val="12"/>
  <p:tag name="KSO_WM_UNIT_ID" val="_9*f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7"/>
  <p:tag name="KSO_WM_BEAUTIFY_FLAG" val="#wm#"/>
  <p:tag name="KSO_WM_TAG_VERSION" val="3.0"/>
  <p:tag name="LAYOUTZORDER" val="13"/>
  <p:tag name="KSO_WM_UNIT_ID" val="_9*f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31.xml><?xml version="1.0" encoding="utf-8"?>
<p:tagLst xmlns:p="http://schemas.openxmlformats.org/presentationml/2006/main">
  <p:tag name="LAYOUTZORDER" val="14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3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20"/>
  <p:tag name="KSO_WM_UNIT_ID" val="_9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33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1"/>
  <p:tag name="KSO_WM_UNIT_SUBTYPE" val="c"/>
  <p:tag name="KSO_WM_UNIT_TEXT_TYPE" val="1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6"/>
  <p:tag name="KSO_WM_UNIT_ID" val="_9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3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91e2bee2b1f0ef64fe196833931a19c0328866c"/>
  <p:tag name="KSO_WM_NEWLAYOUT_ID" val="12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36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3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4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2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7275a1d0f764f2e6d0a00bf4b07f58fec430fe1e"/>
  <p:tag name="KSO_WM_NEWLAYOUT_ID" val="134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3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45.xml><?xml version="1.0" encoding="utf-8"?>
<p:tagLst xmlns:p="http://schemas.openxmlformats.org/presentationml/2006/main">
  <p:tag name="LAYOUTZORDER" val="9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4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LAYOUTZORDER" val="20"/>
  <p:tag name="KSO_WM_UNIT_ID" val="_11*i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LAYOUTZORDER" val="6"/>
  <p:tag name="KSO_WM_UNIT_ID" val="_11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48.xml><?xml version="1.0" encoding="utf-8"?>
<p:tagLst xmlns:p="http://schemas.openxmlformats.org/presentationml/2006/main">
  <p:tag name="KSO_WM_UNIT_TYPE" val="f"/>
  <p:tag name="KSO_WM_UNIT_SUBTYPE" val="a"/>
  <p:tag name="KSO_WM_UNIT_INDEX" val="3"/>
  <p:tag name="KSO_WM_BEAUTIFY_FLAG" val="#wm#"/>
  <p:tag name="KSO_WM_TAG_VERSION" val="3.0"/>
  <p:tag name="LAYOUTZORDER" val="2"/>
  <p:tag name="KSO_WM_UNIT_ID" val="_11*f*3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49.xml><?xml version="1.0" encoding="utf-8"?>
<p:tagLst xmlns:p="http://schemas.openxmlformats.org/presentationml/2006/main">
  <p:tag name="KSO_WM_UNIT_TYPE" val="f"/>
  <p:tag name="KSO_WM_UNIT_SUBTYPE" val="a"/>
  <p:tag name="KSO_WM_UNIT_INDEX" val="4"/>
  <p:tag name="KSO_WM_BEAUTIFY_FLAG" val="#wm#"/>
  <p:tag name="KSO_WM_TAG_VERSION" val="3.0"/>
  <p:tag name="LAYOUTZORDER" val="10"/>
  <p:tag name="KSO_WM_UNIT_ID" val="_11*f*4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0.xml><?xml version="1.0" encoding="utf-8"?>
<p:tagLst xmlns:p="http://schemas.openxmlformats.org/presentationml/2006/main">
  <p:tag name="KSO_WM_UNIT_TYPE" val="f"/>
  <p:tag name="KSO_WM_UNIT_SUBTYPE" val="a"/>
  <p:tag name="KSO_WM_UNIT_INDEX" val="5"/>
  <p:tag name="KSO_WM_BEAUTIFY_FLAG" val="#wm#"/>
  <p:tag name="KSO_WM_TAG_VERSION" val="3.0"/>
  <p:tag name="LAYOUTZORDER" val="11"/>
  <p:tag name="KSO_WM_UNIT_ID" val="_11*f*5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51.xml><?xml version="1.0" encoding="utf-8"?>
<p:tagLst xmlns:p="http://schemas.openxmlformats.org/presentationml/2006/main">
  <p:tag name="KSO_WM_UNIT_TYPE" val="f"/>
  <p:tag name="KSO_WM_UNIT_SUBTYPE" val="a"/>
  <p:tag name="KSO_WM_UNIT_INDEX" val="6"/>
  <p:tag name="KSO_WM_BEAUTIFY_FLAG" val="#wm#"/>
  <p:tag name="KSO_WM_TAG_VERSION" val="3.0"/>
  <p:tag name="LAYOUTZORDER" val="12"/>
  <p:tag name="KSO_WM_UNIT_ID" val="_11*f*6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52.xml><?xml version="1.0" encoding="utf-8"?>
<p:tagLst xmlns:p="http://schemas.openxmlformats.org/presentationml/2006/main">
  <p:tag name="KSO_WM_UNIT_TYPE" val="f"/>
  <p:tag name="KSO_WM_UNIT_SUBTYPE" val="a"/>
  <p:tag name="KSO_WM_UNIT_INDEX" val="7"/>
  <p:tag name="KSO_WM_BEAUTIFY_FLAG" val="#wm#"/>
  <p:tag name="KSO_WM_TAG_VERSION" val="3.0"/>
  <p:tag name="LAYOUTZORDER" val="13"/>
  <p:tag name="KSO_WM_UNIT_ID" val="_11*f*7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53.xml><?xml version="1.0" encoding="utf-8"?>
<p:tagLst xmlns:p="http://schemas.openxmlformats.org/presentationml/2006/main">
  <p:tag name="LAYOUTZORDER" val="14"/>
  <p:tag name="KSO_WM_UNIT_TYPE" val="i"/>
  <p:tag name="KSO_WM_UNIT_ID" val="_11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154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5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90a30519a2fee08bf04e2bb941e62c088030abb"/>
  <p:tag name="KSO_WM_NEWLAYOUT_ID" val="14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15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2cbc746b4adb7c73203b0628895f5adda8485ee"/>
  <p:tag name="KSO_WM_NEWLAYOUT_ID" val="1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6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6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552512366780cb4d386e115b1991a628f30eb99"/>
  <p:tag name="KSO_WM_NEWLAYOUT_ID" val="slide_97a51ff2b1722ceb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3b705e2506995aa22e00c1f57ab8a01df64818"/>
  <p:tag name="KSO_WM_NEWLAYOUT_ID" val="slide_81d8e711c58b27d4"/>
</p:tagLst>
</file>

<file path=ppt/tags/tag1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413d02ba08c344b7b7b3c5d0c0a255aa17766b"/>
  <p:tag name="KSO_WM_NEWLAYOUT_ID" val="slide_f03f66a8173a28af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666cc9eee8938430a9ad0075ed906cdc220e28"/>
  <p:tag name="KSO_WM_NEWLAYOUT_GROUP_ID" val="layout_10003"/>
  <p:tag name="KSO_WM_NEWLAYOUT_ID" val="slide_1766f3ab37d21f6e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df3e0c35c1ec2267373f9c62811257d1864d125a"/>
  <p:tag name="KSO_WM_NEWLAYOUT_ID" val="slide_61223ae7a7f7aefc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1"/>
  <p:tag name="KSO_WM_UNIT_SUBTYPE" val="d"/>
  <p:tag name="KSO_WM_UNIT_TYPE" val="l_h_i"/>
</p:tagLst>
</file>

<file path=ppt/tags/tag22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1"/>
  <p:tag name="KSO_WM_UNIT_SUBTYPE" val="d"/>
  <p:tag name="KSO_WM_UNIT_TYPE" val="l_h_i"/>
</p:tagLst>
</file>

<file path=ppt/tags/tag22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1"/>
  <p:tag name="KSO_WM_UNIT_SUBTYPE" val="d"/>
  <p:tag name="KSO_WM_UNIT_TYPE" val="l_h_i"/>
</p:tagLst>
</file>

<file path=ppt/tags/tag23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4_1"/>
  <p:tag name="KSO_WM_UNIT_SUBTYPE" val="d"/>
  <p:tag name="KSO_WM_UNIT_TYPE" val="l_h_i"/>
</p:tagLst>
</file>

<file path=ppt/tags/tag2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fa966edd601908493ea872df859186a58318e8e"/>
  <p:tag name="KSO_WM_NEWLAYOUT_ID" val="slide_063b19861dc0a508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1"/>
  <p:tag name="KSO_WM_UNIT_SUBTYPE" val="d"/>
  <p:tag name="KSO_WM_UNIT_TYPE" val="l_h_i"/>
</p:tagLst>
</file>

<file path=ppt/tags/tag23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1"/>
  <p:tag name="KSO_WM_UNIT_SUBTYPE" val="d"/>
  <p:tag name="KSO_WM_UNIT_TYPE" val="l_h_i"/>
</p:tagLst>
</file>

<file path=ppt/tags/tag24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1"/>
  <p:tag name="KSO_WM_UNIT_SUBTYPE" val="d"/>
  <p:tag name="KSO_WM_UNIT_TYPE" val="l_h_i"/>
</p:tagLst>
</file>

<file path=ppt/tags/tag24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48.xml><?xml version="1.0" encoding="utf-8"?>
<p:tagLst xmlns:p="http://schemas.openxmlformats.org/presentationml/2006/main">
  <p:tag name="LAYOUTZORDER" val="5"/>
  <p:tag name="KSO_WM_UNIT_TYPE" val="i"/>
  <p:tag name="KSO_WM_UNIT_INDEX" val="5"/>
  <p:tag name="KSO_WM_UNIT_ID" val="_0*i*5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2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2.xml><?xml version="1.0" encoding="utf-8"?>
<p:tagLst xmlns:p="http://schemas.openxmlformats.org/presentationml/2006/main">
  <p:tag name="KSO_WM_UNIT_TYPE" val="f"/>
  <p:tag name="KSO_WM_UNIT_INDEX" val="1"/>
  <p:tag name="KSO_WM_UNIT_ID" val="_0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3.xml><?xml version="1.0" encoding="utf-8"?>
<p:tagLst xmlns:p="http://schemas.openxmlformats.org/presentationml/2006/main">
  <p:tag name="KSO_WM_UNIT_TYPE" val="a"/>
  <p:tag name="KSO_WM_UNIT_INDEX" val="1"/>
  <p:tag name="KSO_WM_UNIT_ID" val="_0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5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56.xml><?xml version="1.0" encoding="utf-8"?>
<p:tagLst xmlns:p="http://schemas.openxmlformats.org/presentationml/2006/main">
  <p:tag name="LAYOUTZORDER" val="9"/>
  <p:tag name="KSO_WM_UNIT_TYPE" val="i"/>
  <p:tag name="KSO_WM_UNIT_ID" val="_9*i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257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6176"/>
  <p:tag name="KSO_WM_TEMPLATE_CATEGORY" val="custom"/>
  <p:tag name="KSO_WM_TEMPLATE_MASTER_TYPE" val="0"/>
  <p:tag name="KSO_WM_TAG_VERSION" val="3.0"/>
</p:tagLst>
</file>

<file path=ppt/tags/tag258.xml><?xml version="1.0" encoding="utf-8"?>
<p:tagLst xmlns:p="http://schemas.openxmlformats.org/presentationml/2006/main">
  <p:tag name="KSO_WM_AITEMPLATE_STYLE_ID" val="69796635474"/>
</p:tagLst>
</file>

<file path=ppt/tags/tag25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91e2bee2b1f0ef64fe196833931a19c0328866c"/>
  <p:tag name="KSO_WM_NEWLAYOUT_ID" val="128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f051f09d01f4790f0c5cc3a94998f97e2495b7"/>
  <p:tag name="KSO_WM_NEWLAYOUT_GROUP_ID" val="layout_26"/>
  <p:tag name="KSO_WM_NEWLAYOUT_ID" val="slide_4e8a2b389c8bbf30"/>
</p:tagLst>
</file>

<file path=ppt/tags/tag26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2"/>
  <p:tag name="KSO_WM_UNIT_SUBTYPE" val="b"/>
  <p:tag name="KSO_WM_UNIT_TEXT_TYPE" val="1"/>
  <p:tag name="KSO_WM_UNIT_TYPE" val="f"/>
  <p:tag name="KSO_WM_UNIT_PRESET_TEXT" val="BY WPS"/>
  <p:tag name="KSO_WM_UNIT_ID" val="_9*f*2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61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86176"/>
  <p:tag name="KSO_WM_TEMPLATE_CATEGORY" val="custom"/>
  <p:tag name="KSO_WM_SLIDE_INDEX" val="1"/>
  <p:tag name="KSO_WM_SLIDE_ID" val="custom40486176_1"/>
  <p:tag name="KSO_WM_TEMPLATE_MASTER_TYPE" val="0"/>
  <p:tag name="KSO_WM_SLIDE_LAYOUT" val="a_f"/>
  <p:tag name="KSO_WM_SLIDE_LAYOUT_CNT" val="1_2"/>
  <p:tag name="KSO_WM_TAG_VERSION" val="3.0"/>
</p:tagLst>
</file>

<file path=ppt/tags/tag2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fa966edd601908493ea872df859186a58318e8e"/>
  <p:tag name="KSO_WM_NEWLAYOUT_GROUP_ID" val="layout_1-5"/>
  <p:tag name="KSO_WM_NEWLAYOUT_ID" val="slide_063b19861dc0a508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1_1"/>
  <p:tag name="KSO_WM_UNIT_SUBTYPE" val="d"/>
  <p:tag name="KSO_WM_UNIT_TYPE" val="l_h_i"/>
</p:tagLst>
</file>

<file path=ppt/tags/tag26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2_1"/>
  <p:tag name="KSO_WM_UNIT_SUBTYPE" val="d"/>
  <p:tag name="KSO_WM_UNIT_TYPE" val="l_h_i"/>
</p:tagLst>
</file>

<file path=ppt/tags/tag2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SYNC_SLIDE_TEXT" val="1"/>
  <p:tag name="KSO_WM_UNIT_INDEX" val="1_3_1"/>
  <p:tag name="KSO_WM_UNIT_SUBTYPE" val="d"/>
  <p:tag name="KSO_WM_UNIT_TYPE" val="l_h_i"/>
</p:tagLst>
</file>

<file path=ppt/tags/tag2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7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contents"/>
  <p:tag name="KSO_WM_TEMPLATE_SUBCATEGORY" val="29"/>
  <p:tag name="KSO_WM_BEAUTIFY_FLAG" val="#wm#"/>
  <p:tag name="KSO_WM_TEMPLATE_FIGMA_ID" val="69796635474"/>
  <p:tag name="KSO_WM_TEMPLATE_SLIDE_ID" val="slide_063b19861dc0a508"/>
</p:tagLst>
</file>

<file path=ppt/tags/tag274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7275a1d0f764f2e6d0a00bf4b07f58fec430fe1e"/>
  <p:tag name="KSO_WM_NEWLAYOUT_ID" val="134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75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276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6176"/>
  <p:tag name="KSO_WM_TEMPLATE_CATEGORY" val="custom"/>
  <p:tag name="KSO_WM_SLIDE_INDEX" val="3"/>
  <p:tag name="KSO_WM_SLIDE_ID" val="custom40486176_7"/>
  <p:tag name="KSO_WM_TEMPLATE_MASTER_TYPE" val="0"/>
  <p:tag name="KSO_WM_SLIDE_LAYOUT" val="a_e"/>
  <p:tag name="KSO_WM_SLIDE_LAYOUT_CNT" val="1_1"/>
  <p:tag name="KSO_WM_TAG_VERSION" val="3.0"/>
</p:tagLst>
</file>

<file path=ppt/tags/tag2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a666cc9eee8938430a9ad0075ed906cdc220e28"/>
  <p:tag name="KSO_WM_NEWLAYOUT_GROUP_ID" val="layout_10003"/>
  <p:tag name="KSO_WM_NEWLAYOUT_ID" val="slide_1766f3ab37d21f6e"/>
  <p:tag name="KSO_WM_UNIT_PRESET_TEXT" val="单击此处添加标题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7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2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5474"/>
  <p:tag name="KSO_WM_TEMPLATE_SLIDE_ID" val="slide_1766f3ab37d21f6e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9967d248367c59615fc473e7208ba9032c721ab"/>
  <p:tag name="KSO_WM_NEWLAYOUT_GROUP_ID" val="layout_62"/>
  <p:tag name="KSO_WM_NEWLAYOUT_ID" val="slide_b3ee0e64aa19972f"/>
  <p:tag name="KSO_WM_UNIT_PRESET_TEXT" val="单击此处添加标题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4a36e597-1aec-47c0-ab0e-23dcba83b26c.jpg?Expires=1799721505\u0026AWSAccessKeyId=AKLT9NSy7kh8TIS1UzNqLRY2\u0026Signature=IMPXqH%2BOexWIEKwqzf4WB%2B3jenk%3D&quot;,&quot;product_name&quot;:&quot;wps-wpp-pc&quot;,&quot;intention_code&quot;:&quot;wps_wpp_generate_outline_pay&quot;}*auto_qingqiu_3.0.4_Mock_V1_prod*1768185497233_6de0ee_c93dd08e9e4a-slide-3"/>
</p:tagLst>
</file>

<file path=ppt/tags/tag29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9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35474"/>
  <p:tag name="KSO_WM_TEMPLATE_SLIDE_ID" val="slide_b3ee0e64aa19972f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0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7275a1d0f764f2e6d0a00bf4b07f58fec430fe1e"/>
  <p:tag name="KSO_WM_NEWLAYOUT_ID" val="134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01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02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6176"/>
  <p:tag name="KSO_WM_TEMPLATE_CATEGORY" val="custom"/>
  <p:tag name="KSO_WM_SLIDE_INDEX" val="3"/>
  <p:tag name="KSO_WM_SLIDE_ID" val="custom40486176_7"/>
  <p:tag name="KSO_WM_TEMPLATE_MASTER_TYPE" val="0"/>
  <p:tag name="KSO_WM_SLIDE_LAYOUT" val="a_e"/>
  <p:tag name="KSO_WM_SLIDE_LAYOUT_CNT" val="1_1"/>
  <p:tag name="KSO_WM_TAG_VERSION" val="3.0"/>
</p:tagLst>
</file>

<file path=ppt/tags/tag3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bf051f09d01f4790f0c5cc3a94998f97e2495b7"/>
  <p:tag name="KSO_WM_NEWLAYOUT_GROUP_ID" val="layout_26"/>
  <p:tag name="KSO_WM_NEWLAYOUT_ID" val="slide_4e8a2b389c8bbf30"/>
  <p:tag name="KSO_WM_UNIT_PRESET_TEXT" val="单击此处添加标题"/>
</p:tagLst>
</file>

<file path=ppt/tags/tag30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480250434&quot;,&quot;product_name&quot;:&quot;wps-wpp-pc&quot;,&quot;intention_code&quot;:&quot;wps_wpp_generate_outline_pay&quot;}*auto_gallery_3.0.4_Mock_V1_prod*1768185497233_6de0ee_c93dd08e9e4a-slide-7"/>
</p:tagLst>
</file>

<file path=ppt/tags/tag3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32abacf4-e73d-4225-99c1-13c2ae349f01.jpg?Expires=1799721505\u0026AWSAccessKeyId=AKLT9NSy7kh8TIS1UzNqLRY2\u0026Signature=1Twx7wlCNWuuCKmSlRKT08yah3Y%3D&quot;,&quot;product_name&quot;:&quot;wps-wpp-pc&quot;,&quot;intention_code&quot;:&quot;wps_wpp_generate_outline_pay&quot;}*auto_qingqiu_3.0.4_Mock_V1_prod*1768185497233_6de0ee_c93dd08e9e4a-slide-7"/>
</p:tagLst>
</file>

<file path=ppt/tags/tag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533899468&quot;,&quot;product_name&quot;:&quot;wps-wpp-pc&quot;,&quot;intention_code&quot;:&quot;wps_wpp_generate_outline_pay&quot;}*auto_gallery_3.0.4_Mock_V1_prod*1768185497233_6de0ee_c93dd08e9e4a-slide-7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1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5474"/>
  <p:tag name="KSO_WM_TEMPLATE_SLIDE_ID" val="slide_4e8a2b389c8bbf30"/>
</p:tagLst>
</file>

<file path=ppt/tags/tag3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47b4a1dfd6a6fb4d3d57828ecc34ddd5264b76c"/>
  <p:tag name="KSO_WM_NEWLAYOUT_GROUP_ID" val="layout_34"/>
  <p:tag name="KSO_WM_NEWLAYOUT_ID" val="slide_4ae229a2f1c7f65e"/>
  <p:tag name="KSO_WM_UNIT_PRESET_TEXT" val="单击此处添加标题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4a5ab6fec410ed85cb19e1ae5176456a_0.png?Expires=1768271900\u0026AWSAccessKeyId=AKLTHzmNYxS86KQFnb2pvxtA\u0026Signature=EZT76LkzidisnF6eWPcn7QZfHDM%3D&quot;,&quot;product_name&quot;:&quot;wps-wpp-pc&quot;,&quot;intention_code&quot;:&quot;wps_wpp_generate_outline_pay&quot;}*auto_cache_hit_3.0.4_Mock_V1_prod*1768185497233_6de0ee_c93dd08e9e4a-slide-9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a5033c59-ca15-4164-9d24-4959eee69f1b.jpg?Expires=1799721504\u0026AWSAccessKeyId=AKLT9NSy7kh8TIS1UzNqLRY2\u0026Signature=LPkfX29k%2BE%2FzIUxsZOq%2FBJ9CD6U%3D&quot;,&quot;product_name&quot;:&quot;wps-wpp-pc&quot;,&quot;intention_code&quot;:&quot;wps_wpp_generate_outline_pay&quot;}*auto_qingqiu_3.0.4_Mock_V1_prod*1768185497233_6de0ee_c93dd08e9e4a-slide-9"/>
</p:tagLst>
</file>

<file path=ppt/tags/tag3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://zh-ai-group.ks3-cn-beijing-internal.ksyun.com/image_generate/image_process/production/202601/ca1b6cd4-bd88-4b07-8331-33790055c0c6.jpg?Expires=1799721504\u0026AWSAccessKeyId=AKLT9NSy7kh8TIS1UzNqLRY2\u0026Signature=9OHZnOB5ahcMBvuxkF9jrdLK8Gw%3D&quot;,&quot;product_name&quot;:&quot;wps-wpp-pc&quot;,&quot;intention_code&quot;:&quot;wps_wpp_generate_outline_pay&quot;}*auto_qingqiu_3.0.4_Mock_V1_prod*1768185497233_6de0ee_c93dd08e9e4a-slide-9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32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35474"/>
  <p:tag name="KSO_WM_TEMPLATE_SLIDE_ID" val="slide_4ae229a2f1c7f65e"/>
</p:tagLst>
</file>

<file path=ppt/tags/tag328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7275a1d0f764f2e6d0a00bf4b07f58fec430fe1e"/>
  <p:tag name="KSO_WM_NEWLAYOUT_ID" val="134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29.xml><?xml version="1.0" encoding="utf-8"?>
<p:tagLst xmlns:p="http://schemas.openxmlformats.org/presentationml/2006/main">
  <p:tag name="KSO_WM_UNIT_HIGHLIGHT" val="0"/>
  <p:tag name="KSO_WM_BEAUTIFY_FLAG" val="#wm#"/>
  <p:tag name="KSO_WM_FIGMA_FLAG" val="#fgm#"/>
  <p:tag name="KSO_WM_UNIT_INDEX" val="1"/>
  <p:tag name="KSO_WM_UNIT_TYPE" val="e"/>
  <p:tag name="KSO_WM_UNIT_PRESET_TEXT" val="01"/>
  <p:tag name="KSO_WM_UNIT_ID" val="_10*e*1"/>
  <p:tag name="KSO_WM_TAG_VERSION" val="3.0"/>
  <p:tag name="KSO_WM_UNIT_ISNUMDGMTITLE" val="0"/>
  <p:tag name="KSO_WM_UNIT_NOCLEAR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0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0e3ab8503af4c08e"/>
  <p:tag name="KSO_WM_TEMPLATE_INDEX" val="40486176"/>
  <p:tag name="KSO_WM_TEMPLATE_CATEGORY" val="custom"/>
  <p:tag name="KSO_WM_SLIDE_INDEX" val="3"/>
  <p:tag name="KSO_WM_SLIDE_ID" val="custom40486176_7"/>
  <p:tag name="KSO_WM_TEMPLATE_MASTER_TYPE" val="0"/>
  <p:tag name="KSO_WM_SLIDE_LAYOUT" val="a_e"/>
  <p:tag name="KSO_WM_SLIDE_LAYOUT_CNT" val="1_1"/>
  <p:tag name="KSO_WM_TAG_VERSION" val="3.0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552512366780cb4d386e115b1991a628f30eb99"/>
  <p:tag name="KSO_WM_NEWLAYOUT_ID" val="slide_97a51ff2b1722ceb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35474"/>
  <p:tag name="KSO_WM_TEMPLATE_SLIDE_ID" val="slide_97a51ff2b1722ceb"/>
</p:tagLst>
</file>

<file path=ppt/tags/tag3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3b705e2506995aa22e00c1f57ab8a01df64818"/>
  <p:tag name="KSO_WM_NEWLAYOUT_ID" val="slide_81d8e711c58b27d4"/>
</p:tagLst>
</file>

<file path=ppt/tags/tag3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81d8e711c58b27d4"/>
</p:tagLst>
</file>

<file path=ppt/tags/tag3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a413d02ba08c344b7b7b3c5d0c0a255aa17766b"/>
  <p:tag name="KSO_WM_NEWLAYOUT_ID" val="slide_f03f66a8173a28af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6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SLIDE_ID" val="slide_f03f66a8173a28af"/>
</p:tagLst>
</file>

<file path=ppt/tags/tag36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6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c90a30519a2fee08bf04e2bb941e62c088030abb"/>
  <p:tag name="KSO_WM_NEWLAYOUT_ID" val="140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369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86176"/>
  <p:tag name="KSO_WM_TEMPLATE_CATEGORY" val="custom"/>
  <p:tag name="KSO_WM_SLIDE_INDEX" val="5"/>
  <p:tag name="KSO_WM_SLIDE_ID" val="custom40486176_9"/>
  <p:tag name="KSO_WM_TEMPLATE_MASTER_TYPE" val="0"/>
  <p:tag name="KSO_WM_SLIDE_LAYOUT" val="a_b"/>
  <p:tag name="KSO_WM_SLIDE_LAYOUT_CNT" val="1_1"/>
  <p:tag name="KSO_WM_TAG_VERSION" val="3.0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b5f7cff88082e59a1c5672ca75d37c4afd33c51"/>
  <p:tag name="KSO_WM_NEWLAYOUT_GROUP_ID" val="layout_14"/>
  <p:tag name="KSO_WM_NEWLAYOUT_ID" val="slide_fbd1737be693ef9a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544b5c3aff3f99ee4e539e93c719914502cf9f"/>
  <p:tag name="KSO_WM_NEWLAYOUT_GROUP_ID" val="layout_31"/>
  <p:tag name="KSO_WM_NEWLAYOUT_ID" val="slide_df2796fa4dd38705"/>
</p:tagLst>
</file>

<file path=ppt/tags/tag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dk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9967d248367c59615fc473e7208ba9032c721ab"/>
  <p:tag name="KSO_WM_NEWLAYOUT_GROUP_ID" val="layout_62"/>
  <p:tag name="KSO_WM_NEWLAYOUT_ID" val="slide_b3ee0e64aa19972f"/>
</p:tagLst>
</file>

<file path=ppt/tags/tag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f9d92fee1a366684981cad525bb824ae0f5899e1"/>
  <p:tag name="KSO_WM_NEWLAYOUT_GROUP_ID" val="layout_1-5"/>
  <p:tag name="KSO_WM_NEWLAYOUT_ID" val="slide_cea45c27deb23863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6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7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7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7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  <p:tag name="KSO_WM_TEMPLATE_INDEX" val="40486176"/>
  <p:tag name="KSO_WM_TEMPLATE_CATEGORY" val="custom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ISNUMDGMTITLE" val="0"/>
  <p:tag name="KSO_WM_TEMPLATE_INDEX" val="40486176"/>
  <p:tag name="KSO_WM_TEMPLATE_CATEGORY" val="custom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8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86176"/>
  <p:tag name="KSO_WM_TEMPLATE_CATEGORY" val="custom"/>
</p:tagLst>
</file>

<file path=ppt/tags/tag8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SCONTENTSTITLE" val="1"/>
  <p:tag name="LAYOUTZORDER" val="25"/>
  <p:tag name="KSO_WM_UNIT_ID" val="_2*i*2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8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SCONTENTSTITLE" val="1"/>
  <p:tag name="LAYOUTZORDER" val="26"/>
  <p:tag name="KSO_WM_UNIT_ID" val="_2*i*1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  <p:tag name="KSO_WM_UNIT_ISNUMDGMTITLE" val="0"/>
  <p:tag name="KSO_WM_UNIT_NOCLEAR" val="0"/>
  <p:tag name="KSO_WM_TEMPLATE_INDEX" val="40486176"/>
  <p:tag name="KSO_WM_TEMPLATE_CATEGORY" val="custom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  <p:tag name="KSO_WM_TEMPLATE_CATEGORY" val="custom"/>
  <p:tag name="KSO_WM_TEMPLATE_USER_THEME" val="1"/>
  <p:tag name="KSO_WM_TEMPLATE_INDEX" val="40486176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176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176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  <p:tag name="KSO_WM_TEMPLATE_CATEGORY" val="custom"/>
  <p:tag name="KSO_WM_TEMPLATE_USER_THEME" val="1"/>
  <p:tag name="KSO_WM_UNIT_ISNUMDGMTITLE" val="0"/>
  <p:tag name="KSO_WM_UNIT_NOCLEAR" val="0"/>
  <p:tag name="KSO_WM_TEMPLATE_INDEX" val="40486176"/>
</p:tagLst>
</file>

<file path=ppt/tags/tag94.xml><?xml version="1.0" encoding="utf-8"?>
<p:tagLst xmlns:p="http://schemas.openxmlformats.org/presentationml/2006/main">
  <p:tag name="KSO_WM_UNIT_TYPE" val="f"/>
  <p:tag name="KSO_WM_UNIT_INDEX" val="1"/>
  <p:tag name="KSO_WM_UNIT_ID" val="_3*f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5.xml><?xml version="1.0" encoding="utf-8"?>
<p:tagLst xmlns:p="http://schemas.openxmlformats.org/presentationml/2006/main">
  <p:tag name="KSO_WM_UNIT_TYPE" val="f"/>
  <p:tag name="KSO_WM_UNIT_INDEX" val="2"/>
  <p:tag name="KSO_WM_UNIT_ID" val="_3*f*2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UNIT_ID" val="_3*a*1"/>
  <p:tag name="KSO_WM_BEAUTIFY_FLAG" val="#wm#"/>
  <p:tag name="KSO_WM_TAG_VERSION" val="3.0"/>
  <p:tag name="KSO_WM_UNIT_LAYERLEVEL" val="1"/>
  <p:tag name="KSO_WM_TEMPLATE_CATEGORY" val="custom"/>
  <p:tag name="KSO_WM_TEMPLATE_USER_THEME" val="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TEMPLATE_INDEX" val="4048617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03764"/>
      </a:dk2>
      <a:lt2>
        <a:srgbClr val="EFF1F5"/>
      </a:lt2>
      <a:accent1>
        <a:srgbClr val="38A3D8"/>
      </a:accent1>
      <a:accent2>
        <a:srgbClr val="EF3547"/>
      </a:accent2>
      <a:accent3>
        <a:srgbClr val="956EDC"/>
      </a:accent3>
      <a:accent4>
        <a:srgbClr val="5E78F8"/>
      </a:accent4>
      <a:accent5>
        <a:srgbClr val="39C586"/>
      </a:accent5>
      <a:accent6>
        <a:srgbClr val="F2B12E"/>
      </a:accent6>
      <a:hlink>
        <a:srgbClr val="304FFE"/>
      </a:hlink>
      <a:folHlink>
        <a:srgbClr val="492067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1747</Words>
  <Application>WPS 演示</Application>
  <PresentationFormat>宽屏</PresentationFormat>
  <Paragraphs>173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Bebas</vt:lpstr>
      <vt:lpstr>汉仪旗黑-50简</vt:lpstr>
      <vt:lpstr>思源黑体 Regular</vt:lpstr>
      <vt:lpstr>黑体</vt:lpstr>
      <vt:lpstr>Segoe Print</vt:lpstr>
      <vt:lpstr>Arial Unicode MS</vt:lpstr>
      <vt:lpstr>Calibri</vt:lpstr>
      <vt:lpstr>Office 主题</vt:lpstr>
      <vt:lpstr>1_Office 主题</vt:lpstr>
      <vt:lpstr>听涛——百度贴吧智能舆情分析助手</vt:lpstr>
      <vt:lpstr>目录</vt:lpstr>
      <vt:lpstr>背景与概述</vt:lpstr>
      <vt:lpstr>数字时代舆情监测的现实挑战</vt:lpstr>
      <vt:lpstr>项目名称：听涛</vt:lpstr>
      <vt:lpstr>技术方案</vt:lpstr>
      <vt:lpstr>解决方案概览：全流程自动化分析平台</vt:lpstr>
      <vt:lpstr>分层技术架构：用户层、应用层、服务层、数据层</vt:lpstr>
      <vt:lpstr>核心技术实现</vt:lpstr>
      <vt:lpstr>关键技术：异步高效爬虫</vt:lpstr>
      <vt:lpstr>关键技术：智能数据清洗</vt:lpstr>
      <vt:lpstr>关键技术：RAG架构实现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听涛——百度贴吧智能舆情分析助手</dc:title>
  <dc:creator/>
  <cp:lastModifiedBy>田朴序</cp:lastModifiedBy>
  <cp:revision>3</cp:revision>
  <dcterms:created xsi:type="dcterms:W3CDTF">2026-01-12T12:14:00Z</dcterms:created>
  <dcterms:modified xsi:type="dcterms:W3CDTF">2026-01-12T13:13:58Z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v1.0_ai_69796635474</vt:lpwstr>
  </property>
</Properties>
</file>